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3"/>
  </p:notesMasterIdLst>
  <p:sldIdLst>
    <p:sldId id="256" r:id="rId2"/>
    <p:sldId id="257" r:id="rId3"/>
    <p:sldId id="258" r:id="rId4"/>
    <p:sldId id="260" r:id="rId5"/>
    <p:sldId id="259" r:id="rId6"/>
    <p:sldId id="263" r:id="rId7"/>
    <p:sldId id="265" r:id="rId8"/>
    <p:sldId id="268" r:id="rId9"/>
    <p:sldId id="276" r:id="rId10"/>
    <p:sldId id="269" r:id="rId11"/>
    <p:sldId id="311" r:id="rId12"/>
    <p:sldId id="307" r:id="rId13"/>
    <p:sldId id="310" r:id="rId14"/>
    <p:sldId id="312" r:id="rId15"/>
    <p:sldId id="270" r:id="rId16"/>
    <p:sldId id="273" r:id="rId17"/>
    <p:sldId id="313" r:id="rId18"/>
    <p:sldId id="280" r:id="rId19"/>
    <p:sldId id="275" r:id="rId20"/>
    <p:sldId id="285" r:id="rId21"/>
    <p:sldId id="315" r:id="rId22"/>
  </p:sldIdLst>
  <p:sldSz cx="9144000" cy="5143500" type="screen16x9"/>
  <p:notesSz cx="6858000" cy="9144000"/>
  <p:embeddedFontLst>
    <p:embeddedFont>
      <p:font typeface="DM Serif Display" panose="020B0604020202020204" charset="0"/>
      <p:regular r:id="rId24"/>
      <p:italic r:id="rId25"/>
    </p:embeddedFont>
    <p:embeddedFont>
      <p:font typeface="Open Sans Light" panose="020B0604020202020204" charset="0"/>
      <p:regular r:id="rId26"/>
      <p:bold r:id="rId27"/>
      <p:italic r:id="rId28"/>
      <p:boldItalic r:id="rId29"/>
    </p:embeddedFont>
    <p:embeddedFont>
      <p:font typeface="Fira Sans Extra Condensed Medium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774CAF7F-DA2E-4513-B050-8D30D729CC7F}">
          <p14:sldIdLst>
            <p14:sldId id="256"/>
            <p14:sldId id="257"/>
            <p14:sldId id="258"/>
            <p14:sldId id="260"/>
            <p14:sldId id="259"/>
            <p14:sldId id="263"/>
            <p14:sldId id="265"/>
            <p14:sldId id="268"/>
            <p14:sldId id="276"/>
            <p14:sldId id="269"/>
            <p14:sldId id="311"/>
            <p14:sldId id="307"/>
            <p14:sldId id="310"/>
            <p14:sldId id="312"/>
            <p14:sldId id="270"/>
            <p14:sldId id="273"/>
            <p14:sldId id="313"/>
            <p14:sldId id="280"/>
            <p14:sldId id="275"/>
            <p14:sldId id="285"/>
            <p14:sldId id="31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BEBFD1E-086D-4728-8605-309A4C6CA2ED}">
  <a:tblStyle styleId="{7BEBFD1E-086D-4728-8605-309A4C6CA2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7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8008396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63847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f24f68604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5f24f68604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801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f24f68604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5f24f68604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2053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f24f68604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5f24f68604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0862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f24f68604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5f24f68604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37305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f24f68604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5f24f68604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43364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522eb7919_1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522eb7919_1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44094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5465e7bc0b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5465e7bc0b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0332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5f24f68604_0_6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5f24f68604_0_6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8426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5522eb7919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5522eb7919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2899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9011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93838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86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5745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45caf3b9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45caf3b9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884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5027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8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522eb7919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522eb7919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922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5522eb7919_1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5522eb7919_1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6081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5522eb7919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5522eb7919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7806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49550" y="1472625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70875" y="2901600"/>
            <a:ext cx="50022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200"/>
              <a:buNone/>
              <a:defRPr>
                <a:solidFill>
                  <a:srgbClr val="CCCCC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>
            <a:off x="8652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2"/>
          </p:nvPr>
        </p:nvSpPr>
        <p:spPr>
          <a:xfrm>
            <a:off x="36630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4646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ctrTitle" idx="3"/>
          </p:nvPr>
        </p:nvSpPr>
        <p:spPr>
          <a:xfrm>
            <a:off x="326235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4"/>
          </p:nvPr>
        </p:nvSpPr>
        <p:spPr>
          <a:xfrm>
            <a:off x="646075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ctrTitle" idx="5"/>
          </p:nvPr>
        </p:nvSpPr>
        <p:spPr>
          <a:xfrm>
            <a:off x="60601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ctrTitle" idx="6"/>
          </p:nvPr>
        </p:nvSpPr>
        <p:spPr>
          <a:xfrm>
            <a:off x="723600" y="470625"/>
            <a:ext cx="20781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4">
  <p:cSld name="CUSTOM_22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  <p:sp>
        <p:nvSpPr>
          <p:cNvPr id="99" name="Google Shape;99;p16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5">
  <p:cSld name="CUSTOM_23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7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_1_2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7">
    <p:bg>
      <p:bgPr>
        <a:solidFill>
          <a:srgbClr val="FFFFFF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3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4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5" hasCustomPrompt="1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 idx="6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7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8" hasCustomPrompt="1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9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3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4" hasCustomPrompt="1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5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6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7" hasCustomPrompt="1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8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9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0" hasCustomPrompt="1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/>
          <p:nvPr/>
        </p:nvSpPr>
        <p:spPr>
          <a:xfrm>
            <a:off x="737900" y="547725"/>
            <a:ext cx="749700" cy="486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2" name="Google Shape;32;p3"/>
          <p:cNvSpPr txBox="1">
            <a:spLocks noGrp="1"/>
          </p:cNvSpPr>
          <p:nvPr>
            <p:ph type="ctrTitle" idx="21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4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1">
  <p:cSld name="CUSTOM_7_2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 1">
  <p:cSld name="CUSTOM_17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ctrTitle"/>
          </p:nvPr>
        </p:nvSpPr>
        <p:spPr>
          <a:xfrm>
            <a:off x="4255475" y="42563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4255475" y="961206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ctrTitle" idx="2"/>
          </p:nvPr>
        </p:nvSpPr>
        <p:spPr>
          <a:xfrm>
            <a:off x="6084275" y="18479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3"/>
          </p:nvPr>
        </p:nvSpPr>
        <p:spPr>
          <a:xfrm>
            <a:off x="6084275" y="2383516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 idx="4"/>
          </p:nvPr>
        </p:nvSpPr>
        <p:spPr>
          <a:xfrm>
            <a:off x="723600" y="470625"/>
            <a:ext cx="2593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ctrTitle" idx="5"/>
          </p:nvPr>
        </p:nvSpPr>
        <p:spPr>
          <a:xfrm>
            <a:off x="1178425" y="1848588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6"/>
          </p:nvPr>
        </p:nvSpPr>
        <p:spPr>
          <a:xfrm>
            <a:off x="1217925" y="2384159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 idx="7"/>
          </p:nvPr>
        </p:nvSpPr>
        <p:spPr>
          <a:xfrm>
            <a:off x="3007225" y="3270898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8"/>
          </p:nvPr>
        </p:nvSpPr>
        <p:spPr>
          <a:xfrm>
            <a:off x="3046725" y="3806469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3369388" y="-83450"/>
            <a:ext cx="667500" cy="301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5190088" y="2106525"/>
            <a:ext cx="667500" cy="3113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2">
  <p:cSld name="CUSTOM_18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7B7B7"/>
              </a:solidFill>
            </a:endParaRPr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/>
          </p:nvPr>
        </p:nvSpPr>
        <p:spPr>
          <a:xfrm flipH="1">
            <a:off x="27301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3600"/>
              <a:buNone/>
              <a:defRPr sz="3600">
                <a:solidFill>
                  <a:srgbClr val="B7B7B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6500"/>
              <a:buNone/>
              <a:defRPr sz="6500"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0"/>
              <a:buNone/>
              <a:defRPr sz="160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0"/>
              <a:buFont typeface="Fira Sans Extra Condensed Medium"/>
              <a:buNone/>
              <a:defRPr sz="14000">
                <a:solidFill>
                  <a:srgbClr val="B7B7B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6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3">
  <p:cSld name="CUSTOM_20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/>
          <p:nvPr/>
        </p:nvSpPr>
        <p:spPr>
          <a:xfrm>
            <a:off x="26093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7" r:id="rId7"/>
    <p:sldLayoutId id="2147483658" r:id="rId8"/>
    <p:sldLayoutId id="2147483659" r:id="rId9"/>
    <p:sldLayoutId id="2147483661" r:id="rId10"/>
    <p:sldLayoutId id="2147483662" r:id="rId11"/>
    <p:sldLayoutId id="2147483663" r:id="rId12"/>
    <p:sldLayoutId id="2147483666" r:id="rId13"/>
    <p:sldLayoutId id="2147483669" r:id="rId14"/>
    <p:sldLayoutId id="2147483670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/>
          <p:nvPr/>
        </p:nvSpPr>
        <p:spPr>
          <a:xfrm rot="10800000">
            <a:off x="7782000" y="367900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5" name="Google Shape;145;p29"/>
          <p:cNvSpPr/>
          <p:nvPr/>
        </p:nvSpPr>
        <p:spPr>
          <a:xfrm>
            <a:off x="381075" y="3949313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1366233" y="3054003"/>
            <a:ext cx="40647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Reza Kusnadi</a:t>
            </a:r>
            <a:endParaRPr dirty="0"/>
          </a:p>
        </p:txBody>
      </p:sp>
      <p:sp>
        <p:nvSpPr>
          <p:cNvPr id="147" name="Google Shape;147;p29"/>
          <p:cNvSpPr txBox="1">
            <a:spLocks noGrp="1"/>
          </p:cNvSpPr>
          <p:nvPr>
            <p:ph type="ctrTitle"/>
          </p:nvPr>
        </p:nvSpPr>
        <p:spPr>
          <a:xfrm>
            <a:off x="2360202" y="1706400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3F3F3"/>
                </a:solidFill>
              </a:rPr>
              <a:t>Customer Default</a:t>
            </a:r>
            <a:br>
              <a:rPr lang="es" dirty="0" smtClean="0">
                <a:solidFill>
                  <a:srgbClr val="F3F3F3"/>
                </a:solidFill>
              </a:rPr>
            </a:br>
            <a:r>
              <a:rPr lang="es" dirty="0" smtClean="0">
                <a:solidFill>
                  <a:srgbClr val="F3F3F3"/>
                </a:solidFill>
              </a:rPr>
              <a:t>Credit Card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/>
          <p:nvPr/>
        </p:nvSpPr>
        <p:spPr>
          <a:xfrm>
            <a:off x="-79008" y="263747"/>
            <a:ext cx="8471893" cy="390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714" y="273841"/>
            <a:ext cx="1497600" cy="946200"/>
          </a:xfrm>
        </p:spPr>
        <p:txBody>
          <a:bodyPr/>
          <a:lstStyle/>
          <a:p>
            <a:r>
              <a:rPr lang="en-US" dirty="0" smtClean="0"/>
              <a:t>Target Feature Analysis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70" y="818284"/>
            <a:ext cx="3465416" cy="34356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07468" y="4550227"/>
            <a:ext cx="28706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Imbalance Data With Ratio 72:22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774" y="818284"/>
            <a:ext cx="3309249" cy="34356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/>
          <p:nvPr/>
        </p:nvSpPr>
        <p:spPr>
          <a:xfrm>
            <a:off x="-79008" y="263747"/>
            <a:ext cx="8471893" cy="390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713" y="273841"/>
            <a:ext cx="2579915" cy="380506"/>
          </a:xfrm>
        </p:spPr>
        <p:txBody>
          <a:bodyPr/>
          <a:lstStyle/>
          <a:p>
            <a:r>
              <a:rPr lang="en-US" b="1" dirty="0"/>
              <a:t>Correlation Analysis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375" y="747763"/>
            <a:ext cx="4807126" cy="419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63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/>
          <p:nvPr/>
        </p:nvSpPr>
        <p:spPr>
          <a:xfrm>
            <a:off x="-76201" y="273842"/>
            <a:ext cx="8471893" cy="390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713" y="273842"/>
            <a:ext cx="5159830" cy="390600"/>
          </a:xfrm>
        </p:spPr>
        <p:txBody>
          <a:bodyPr/>
          <a:lstStyle/>
          <a:p>
            <a:r>
              <a:rPr lang="en-US" dirty="0" smtClean="0"/>
              <a:t>Target Feature Analysis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Categorial</a:t>
            </a:r>
            <a:r>
              <a:rPr lang="en-US" dirty="0" smtClean="0"/>
              <a:t> Feature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63" y="786231"/>
            <a:ext cx="2960915" cy="21593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63" y="2945532"/>
            <a:ext cx="2984055" cy="21761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578" y="786231"/>
            <a:ext cx="3005803" cy="2192036"/>
          </a:xfrm>
          <a:prstGeom prst="rect">
            <a:avLst/>
          </a:prstGeom>
        </p:spPr>
      </p:pic>
      <p:sp>
        <p:nvSpPr>
          <p:cNvPr id="12" name="Google Shape;221;p36"/>
          <p:cNvSpPr txBox="1">
            <a:spLocks/>
          </p:cNvSpPr>
          <p:nvPr/>
        </p:nvSpPr>
        <p:spPr>
          <a:xfrm flipH="1">
            <a:off x="4136578" y="3311637"/>
            <a:ext cx="4022109" cy="1046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152400" indent="0">
              <a:buNone/>
            </a:pPr>
            <a:r>
              <a:rPr lang="en-US" sz="1100" dirty="0" smtClean="0"/>
              <a:t>Insight :</a:t>
            </a:r>
          </a:p>
          <a:p>
            <a:r>
              <a:rPr lang="en-US" sz="1100" dirty="0" smtClean="0"/>
              <a:t>Female user more likely Default</a:t>
            </a:r>
          </a:p>
          <a:p>
            <a:r>
              <a:rPr lang="en-US" sz="1100" dirty="0" smtClean="0"/>
              <a:t>Married user more likely Default</a:t>
            </a:r>
          </a:p>
          <a:p>
            <a:r>
              <a:rPr lang="en-US" sz="1100" dirty="0" smtClean="0"/>
              <a:t>Grad School more likely Default followed by University</a:t>
            </a:r>
          </a:p>
        </p:txBody>
      </p:sp>
    </p:spTree>
    <p:extLst>
      <p:ext uri="{BB962C8B-B14F-4D97-AF65-F5344CB8AC3E}">
        <p14:creationId xmlns:p14="http://schemas.microsoft.com/office/powerpoint/2010/main" val="2925635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/>
          <p:nvPr/>
        </p:nvSpPr>
        <p:spPr>
          <a:xfrm>
            <a:off x="-79010" y="253770"/>
            <a:ext cx="8471893" cy="390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713" y="273842"/>
            <a:ext cx="5018316" cy="390600"/>
          </a:xfrm>
        </p:spPr>
        <p:txBody>
          <a:bodyPr/>
          <a:lstStyle/>
          <a:p>
            <a:r>
              <a:rPr lang="en-US" dirty="0" smtClean="0"/>
              <a:t>Target Feature Analysis </a:t>
            </a:r>
            <a:r>
              <a:rPr lang="en-US" dirty="0" err="1" smtClean="0"/>
              <a:t>vs</a:t>
            </a:r>
            <a:r>
              <a:rPr lang="en-US" dirty="0" smtClean="0"/>
              <a:t> Limit Balance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2" y="910959"/>
            <a:ext cx="6988631" cy="38569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343" y="1136618"/>
            <a:ext cx="1734209" cy="940550"/>
          </a:xfrm>
          <a:prstGeom prst="rect">
            <a:avLst/>
          </a:prstGeom>
        </p:spPr>
      </p:pic>
      <p:sp>
        <p:nvSpPr>
          <p:cNvPr id="7" name="Google Shape;221;p36"/>
          <p:cNvSpPr txBox="1">
            <a:spLocks/>
          </p:cNvSpPr>
          <p:nvPr/>
        </p:nvSpPr>
        <p:spPr>
          <a:xfrm flipH="1">
            <a:off x="7092154" y="2343757"/>
            <a:ext cx="1861457" cy="3016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152400" indent="0">
              <a:buNone/>
            </a:pPr>
            <a:r>
              <a:rPr lang="en-US" sz="1100" dirty="0" smtClean="0"/>
              <a:t>Insight :</a:t>
            </a:r>
          </a:p>
          <a:p>
            <a:r>
              <a:rPr lang="en-US" sz="1100" dirty="0" smtClean="0"/>
              <a:t>Most likely user default on limit balance 0 - 100000</a:t>
            </a:r>
          </a:p>
          <a:p>
            <a:r>
              <a:rPr lang="en-US" sz="1100" dirty="0" smtClean="0"/>
              <a:t>With most user of 3365 on 50.000 limit balance </a:t>
            </a:r>
          </a:p>
        </p:txBody>
      </p:sp>
    </p:spTree>
    <p:extLst>
      <p:ext uri="{BB962C8B-B14F-4D97-AF65-F5344CB8AC3E}">
        <p14:creationId xmlns:p14="http://schemas.microsoft.com/office/powerpoint/2010/main" val="269542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/>
          <p:nvPr/>
        </p:nvSpPr>
        <p:spPr>
          <a:xfrm>
            <a:off x="-198753" y="144913"/>
            <a:ext cx="8471893" cy="390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970" y="164985"/>
            <a:ext cx="5018316" cy="390600"/>
          </a:xfrm>
        </p:spPr>
        <p:txBody>
          <a:bodyPr/>
          <a:lstStyle/>
          <a:p>
            <a:r>
              <a:rPr lang="en-US" dirty="0" smtClean="0"/>
              <a:t>Target Feature Analysis </a:t>
            </a:r>
            <a:r>
              <a:rPr lang="en-US" dirty="0" err="1" smtClean="0"/>
              <a:t>vs</a:t>
            </a:r>
            <a:r>
              <a:rPr lang="en-US" dirty="0" smtClean="0"/>
              <a:t> Limit Balance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771" y="614154"/>
            <a:ext cx="7621555" cy="396850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flipH="1">
            <a:off x="402771" y="4661304"/>
            <a:ext cx="52254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Higher clients with amount of bill payout the bills ,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90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3"/>
          <p:cNvSpPr txBox="1">
            <a:spLocks noGrp="1"/>
          </p:cNvSpPr>
          <p:nvPr>
            <p:ph type="ctrTitle"/>
          </p:nvPr>
        </p:nvSpPr>
        <p:spPr>
          <a:xfrm flipH="1">
            <a:off x="3970850" y="21205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3F3F3"/>
                </a:solidFill>
              </a:rPr>
              <a:t>Modelling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394" name="Google Shape;394;p43"/>
          <p:cNvSpPr txBox="1">
            <a:spLocks noGrp="1"/>
          </p:cNvSpPr>
          <p:nvPr>
            <p:ph type="title" idx="2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3F3F3"/>
                </a:solidFill>
              </a:rPr>
              <a:t>04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46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l="25445" t="44593" b="27218"/>
          <a:stretch/>
        </p:blipFill>
        <p:spPr>
          <a:xfrm flipH="1">
            <a:off x="4748" y="-131980"/>
            <a:ext cx="9139252" cy="995469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Google Shape;462;p46"/>
          <p:cNvSpPr txBox="1"/>
          <p:nvPr/>
        </p:nvSpPr>
        <p:spPr>
          <a:xfrm>
            <a:off x="101775" y="1973588"/>
            <a:ext cx="987600" cy="1757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6760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Premium</a:t>
            </a:r>
            <a:endParaRPr sz="1200" dirty="0">
              <a:solidFill>
                <a:schemeClr val="lt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467" name="Google Shape;467;p46"/>
          <p:cNvSpPr txBox="1">
            <a:spLocks noGrp="1"/>
          </p:cNvSpPr>
          <p:nvPr>
            <p:ph type="ctrTitle"/>
          </p:nvPr>
        </p:nvSpPr>
        <p:spPr>
          <a:xfrm>
            <a:off x="4748" y="187543"/>
            <a:ext cx="2169254" cy="10536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 smtClean="0">
                <a:solidFill>
                  <a:schemeClr val="tx1">
                    <a:lumMod val="50000"/>
                  </a:schemeClr>
                </a:solidFill>
              </a:rPr>
              <a:t>Modelling</a:t>
            </a:r>
            <a:endParaRPr sz="2800" dirty="0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468" name="Google Shape;468;p46"/>
          <p:cNvGrpSpPr/>
          <p:nvPr/>
        </p:nvGrpSpPr>
        <p:grpSpPr>
          <a:xfrm>
            <a:off x="302710" y="2670578"/>
            <a:ext cx="292865" cy="305830"/>
            <a:chOff x="777325" y="4362850"/>
            <a:chExt cx="188350" cy="196675"/>
          </a:xfrm>
        </p:grpSpPr>
        <p:sp>
          <p:nvSpPr>
            <p:cNvPr id="469" name="Google Shape;469;p46"/>
            <p:cNvSpPr/>
            <p:nvPr/>
          </p:nvSpPr>
          <p:spPr>
            <a:xfrm>
              <a:off x="777325" y="4362850"/>
              <a:ext cx="188350" cy="196675"/>
            </a:xfrm>
            <a:custGeom>
              <a:avLst/>
              <a:gdLst/>
              <a:ahLst/>
              <a:cxnLst/>
              <a:rect l="l" t="t" r="r" b="b"/>
              <a:pathLst>
                <a:path w="7534" h="7867" extrusionOk="0">
                  <a:moveTo>
                    <a:pt x="5826" y="233"/>
                  </a:moveTo>
                  <a:lnTo>
                    <a:pt x="4167" y="2551"/>
                  </a:lnTo>
                  <a:lnTo>
                    <a:pt x="3931" y="2221"/>
                  </a:lnTo>
                  <a:lnTo>
                    <a:pt x="5354" y="233"/>
                  </a:lnTo>
                  <a:close/>
                  <a:moveTo>
                    <a:pt x="6109" y="231"/>
                  </a:moveTo>
                  <a:lnTo>
                    <a:pt x="6578" y="233"/>
                  </a:lnTo>
                  <a:lnTo>
                    <a:pt x="4542" y="3076"/>
                  </a:lnTo>
                  <a:lnTo>
                    <a:pt x="4309" y="2748"/>
                  </a:lnTo>
                  <a:lnTo>
                    <a:pt x="6109" y="231"/>
                  </a:lnTo>
                  <a:close/>
                  <a:moveTo>
                    <a:pt x="1509" y="233"/>
                  </a:moveTo>
                  <a:lnTo>
                    <a:pt x="3552" y="3086"/>
                  </a:lnTo>
                  <a:cubicBezTo>
                    <a:pt x="3512" y="3108"/>
                    <a:pt x="3476" y="3135"/>
                    <a:pt x="3444" y="3167"/>
                  </a:cubicBezTo>
                  <a:cubicBezTo>
                    <a:pt x="3394" y="3216"/>
                    <a:pt x="3328" y="3242"/>
                    <a:pt x="3259" y="3242"/>
                  </a:cubicBezTo>
                  <a:cubicBezTo>
                    <a:pt x="3235" y="3242"/>
                    <a:pt x="3211" y="3238"/>
                    <a:pt x="3187" y="3232"/>
                  </a:cubicBezTo>
                  <a:lnTo>
                    <a:pt x="1041" y="233"/>
                  </a:lnTo>
                  <a:close/>
                  <a:moveTo>
                    <a:pt x="1792" y="231"/>
                  </a:moveTo>
                  <a:lnTo>
                    <a:pt x="2224" y="233"/>
                  </a:lnTo>
                  <a:lnTo>
                    <a:pt x="4374" y="3236"/>
                  </a:lnTo>
                  <a:cubicBezTo>
                    <a:pt x="4355" y="3240"/>
                    <a:pt x="4337" y="3242"/>
                    <a:pt x="4318" y="3242"/>
                  </a:cubicBezTo>
                  <a:cubicBezTo>
                    <a:pt x="4250" y="3242"/>
                    <a:pt x="4184" y="3216"/>
                    <a:pt x="4134" y="3167"/>
                  </a:cubicBezTo>
                  <a:cubicBezTo>
                    <a:pt x="4043" y="3076"/>
                    <a:pt x="3919" y="3024"/>
                    <a:pt x="3791" y="3024"/>
                  </a:cubicBezTo>
                  <a:lnTo>
                    <a:pt x="1792" y="231"/>
                  </a:lnTo>
                  <a:close/>
                  <a:moveTo>
                    <a:pt x="758" y="233"/>
                  </a:moveTo>
                  <a:lnTo>
                    <a:pt x="2885" y="3206"/>
                  </a:lnTo>
                  <a:cubicBezTo>
                    <a:pt x="2765" y="3233"/>
                    <a:pt x="2660" y="3304"/>
                    <a:pt x="2592" y="3405"/>
                  </a:cubicBezTo>
                  <a:lnTo>
                    <a:pt x="321" y="233"/>
                  </a:lnTo>
                  <a:close/>
                  <a:moveTo>
                    <a:pt x="7257" y="231"/>
                  </a:moveTo>
                  <a:lnTo>
                    <a:pt x="4988" y="3405"/>
                  </a:lnTo>
                  <a:cubicBezTo>
                    <a:pt x="4925" y="3314"/>
                    <a:pt x="4832" y="3247"/>
                    <a:pt x="4727" y="3214"/>
                  </a:cubicBezTo>
                  <a:lnTo>
                    <a:pt x="6860" y="231"/>
                  </a:lnTo>
                  <a:close/>
                  <a:moveTo>
                    <a:pt x="3789" y="3256"/>
                  </a:moveTo>
                  <a:cubicBezTo>
                    <a:pt x="3855" y="3256"/>
                    <a:pt x="3922" y="3281"/>
                    <a:pt x="3973" y="3331"/>
                  </a:cubicBezTo>
                  <a:cubicBezTo>
                    <a:pt x="4066" y="3424"/>
                    <a:pt x="4191" y="3473"/>
                    <a:pt x="4319" y="3473"/>
                  </a:cubicBezTo>
                  <a:cubicBezTo>
                    <a:pt x="4377" y="3473"/>
                    <a:pt x="4435" y="3463"/>
                    <a:pt x="4491" y="3442"/>
                  </a:cubicBezTo>
                  <a:cubicBezTo>
                    <a:pt x="4522" y="3430"/>
                    <a:pt x="4553" y="3424"/>
                    <a:pt x="4584" y="3424"/>
                  </a:cubicBezTo>
                  <a:cubicBezTo>
                    <a:pt x="4688" y="3424"/>
                    <a:pt x="4786" y="3487"/>
                    <a:pt x="4826" y="3590"/>
                  </a:cubicBezTo>
                  <a:cubicBezTo>
                    <a:pt x="4829" y="3599"/>
                    <a:pt x="4833" y="3607"/>
                    <a:pt x="4837" y="3617"/>
                  </a:cubicBezTo>
                  <a:cubicBezTo>
                    <a:pt x="4894" y="3751"/>
                    <a:pt x="4987" y="3802"/>
                    <a:pt x="4987" y="3802"/>
                  </a:cubicBezTo>
                  <a:cubicBezTo>
                    <a:pt x="5065" y="3862"/>
                    <a:pt x="5157" y="3895"/>
                    <a:pt x="5256" y="3901"/>
                  </a:cubicBezTo>
                  <a:cubicBezTo>
                    <a:pt x="5397" y="3909"/>
                    <a:pt x="5507" y="4031"/>
                    <a:pt x="5501" y="4174"/>
                  </a:cubicBezTo>
                  <a:cubicBezTo>
                    <a:pt x="5491" y="4365"/>
                    <a:pt x="5595" y="4546"/>
                    <a:pt x="5766" y="4633"/>
                  </a:cubicBezTo>
                  <a:cubicBezTo>
                    <a:pt x="5892" y="4699"/>
                    <a:pt x="5942" y="4854"/>
                    <a:pt x="5879" y="4982"/>
                  </a:cubicBezTo>
                  <a:cubicBezTo>
                    <a:pt x="5791" y="5153"/>
                    <a:pt x="5814" y="5360"/>
                    <a:pt x="5934" y="5509"/>
                  </a:cubicBezTo>
                  <a:cubicBezTo>
                    <a:pt x="6023" y="5621"/>
                    <a:pt x="6006" y="5783"/>
                    <a:pt x="5895" y="5873"/>
                  </a:cubicBezTo>
                  <a:cubicBezTo>
                    <a:pt x="5747" y="5995"/>
                    <a:pt x="5682" y="6192"/>
                    <a:pt x="5732" y="6378"/>
                  </a:cubicBezTo>
                  <a:cubicBezTo>
                    <a:pt x="5767" y="6516"/>
                    <a:pt x="5686" y="6658"/>
                    <a:pt x="5549" y="6695"/>
                  </a:cubicBezTo>
                  <a:cubicBezTo>
                    <a:pt x="5363" y="6745"/>
                    <a:pt x="5225" y="6900"/>
                    <a:pt x="5194" y="7090"/>
                  </a:cubicBezTo>
                  <a:cubicBezTo>
                    <a:pt x="5172" y="7217"/>
                    <a:pt x="5062" y="7307"/>
                    <a:pt x="4937" y="7307"/>
                  </a:cubicBezTo>
                  <a:cubicBezTo>
                    <a:pt x="4924" y="7307"/>
                    <a:pt x="4911" y="7306"/>
                    <a:pt x="4898" y="7304"/>
                  </a:cubicBezTo>
                  <a:cubicBezTo>
                    <a:pt x="4873" y="7300"/>
                    <a:pt x="4847" y="7298"/>
                    <a:pt x="4822" y="7298"/>
                  </a:cubicBezTo>
                  <a:cubicBezTo>
                    <a:pt x="4659" y="7298"/>
                    <a:pt x="4504" y="7380"/>
                    <a:pt x="4413" y="7519"/>
                  </a:cubicBezTo>
                  <a:cubicBezTo>
                    <a:pt x="4362" y="7595"/>
                    <a:pt x="4279" y="7637"/>
                    <a:pt x="4194" y="7637"/>
                  </a:cubicBezTo>
                  <a:cubicBezTo>
                    <a:pt x="4146" y="7637"/>
                    <a:pt x="4098" y="7624"/>
                    <a:pt x="4055" y="7596"/>
                  </a:cubicBezTo>
                  <a:cubicBezTo>
                    <a:pt x="3974" y="7543"/>
                    <a:pt x="3882" y="7517"/>
                    <a:pt x="3790" y="7517"/>
                  </a:cubicBezTo>
                  <a:cubicBezTo>
                    <a:pt x="3698" y="7517"/>
                    <a:pt x="3605" y="7543"/>
                    <a:pt x="3525" y="7596"/>
                  </a:cubicBezTo>
                  <a:cubicBezTo>
                    <a:pt x="3481" y="7624"/>
                    <a:pt x="3433" y="7637"/>
                    <a:pt x="3385" y="7637"/>
                  </a:cubicBezTo>
                  <a:cubicBezTo>
                    <a:pt x="3300" y="7637"/>
                    <a:pt x="3217" y="7595"/>
                    <a:pt x="3167" y="7519"/>
                  </a:cubicBezTo>
                  <a:cubicBezTo>
                    <a:pt x="3074" y="7380"/>
                    <a:pt x="2919" y="7298"/>
                    <a:pt x="2756" y="7298"/>
                  </a:cubicBezTo>
                  <a:cubicBezTo>
                    <a:pt x="2731" y="7298"/>
                    <a:pt x="2706" y="7300"/>
                    <a:pt x="2681" y="7304"/>
                  </a:cubicBezTo>
                  <a:cubicBezTo>
                    <a:pt x="2667" y="7306"/>
                    <a:pt x="2654" y="7307"/>
                    <a:pt x="2642" y="7307"/>
                  </a:cubicBezTo>
                  <a:cubicBezTo>
                    <a:pt x="2517" y="7307"/>
                    <a:pt x="2406" y="7215"/>
                    <a:pt x="2386" y="7088"/>
                  </a:cubicBezTo>
                  <a:cubicBezTo>
                    <a:pt x="2353" y="6899"/>
                    <a:pt x="2215" y="6745"/>
                    <a:pt x="2030" y="6694"/>
                  </a:cubicBezTo>
                  <a:cubicBezTo>
                    <a:pt x="1893" y="6656"/>
                    <a:pt x="1812" y="6515"/>
                    <a:pt x="1847" y="6378"/>
                  </a:cubicBezTo>
                  <a:cubicBezTo>
                    <a:pt x="1896" y="6192"/>
                    <a:pt x="1831" y="5995"/>
                    <a:pt x="1683" y="5873"/>
                  </a:cubicBezTo>
                  <a:cubicBezTo>
                    <a:pt x="1573" y="5783"/>
                    <a:pt x="1555" y="5621"/>
                    <a:pt x="1645" y="5509"/>
                  </a:cubicBezTo>
                  <a:cubicBezTo>
                    <a:pt x="1765" y="5360"/>
                    <a:pt x="1787" y="5153"/>
                    <a:pt x="1701" y="4982"/>
                  </a:cubicBezTo>
                  <a:cubicBezTo>
                    <a:pt x="1636" y="4854"/>
                    <a:pt x="1687" y="4699"/>
                    <a:pt x="1814" y="4633"/>
                  </a:cubicBezTo>
                  <a:cubicBezTo>
                    <a:pt x="1985" y="4546"/>
                    <a:pt x="2088" y="4365"/>
                    <a:pt x="2079" y="4174"/>
                  </a:cubicBezTo>
                  <a:cubicBezTo>
                    <a:pt x="2072" y="4031"/>
                    <a:pt x="2181" y="3910"/>
                    <a:pt x="2324" y="3902"/>
                  </a:cubicBezTo>
                  <a:cubicBezTo>
                    <a:pt x="2473" y="3893"/>
                    <a:pt x="2609" y="3817"/>
                    <a:pt x="2695" y="3695"/>
                  </a:cubicBezTo>
                  <a:lnTo>
                    <a:pt x="2701" y="3689"/>
                  </a:lnTo>
                  <a:cubicBezTo>
                    <a:pt x="2722" y="3658"/>
                    <a:pt x="2740" y="3625"/>
                    <a:pt x="2753" y="3590"/>
                  </a:cubicBezTo>
                  <a:cubicBezTo>
                    <a:pt x="2793" y="3487"/>
                    <a:pt x="2890" y="3424"/>
                    <a:pt x="2994" y="3424"/>
                  </a:cubicBezTo>
                  <a:cubicBezTo>
                    <a:pt x="3025" y="3424"/>
                    <a:pt x="3056" y="3430"/>
                    <a:pt x="3087" y="3442"/>
                  </a:cubicBezTo>
                  <a:cubicBezTo>
                    <a:pt x="3144" y="3463"/>
                    <a:pt x="3202" y="3473"/>
                    <a:pt x="3260" y="3473"/>
                  </a:cubicBezTo>
                  <a:cubicBezTo>
                    <a:pt x="3388" y="3473"/>
                    <a:pt x="3512" y="3424"/>
                    <a:pt x="3607" y="3331"/>
                  </a:cubicBezTo>
                  <a:cubicBezTo>
                    <a:pt x="3657" y="3281"/>
                    <a:pt x="3723" y="3256"/>
                    <a:pt x="3789" y="3256"/>
                  </a:cubicBezTo>
                  <a:close/>
                  <a:moveTo>
                    <a:pt x="252" y="1"/>
                  </a:moveTo>
                  <a:cubicBezTo>
                    <a:pt x="93" y="1"/>
                    <a:pt x="0" y="181"/>
                    <a:pt x="93" y="311"/>
                  </a:cubicBezTo>
                  <a:lnTo>
                    <a:pt x="2457" y="3615"/>
                  </a:lnTo>
                  <a:cubicBezTo>
                    <a:pt x="2415" y="3648"/>
                    <a:pt x="2364" y="3668"/>
                    <a:pt x="2310" y="3671"/>
                  </a:cubicBezTo>
                  <a:cubicBezTo>
                    <a:pt x="2042" y="3687"/>
                    <a:pt x="1837" y="3916"/>
                    <a:pt x="1849" y="4185"/>
                  </a:cubicBezTo>
                  <a:cubicBezTo>
                    <a:pt x="1853" y="4286"/>
                    <a:pt x="1799" y="4381"/>
                    <a:pt x="1707" y="4428"/>
                  </a:cubicBezTo>
                  <a:cubicBezTo>
                    <a:pt x="1469" y="4551"/>
                    <a:pt x="1375" y="4843"/>
                    <a:pt x="1495" y="5084"/>
                  </a:cubicBezTo>
                  <a:cubicBezTo>
                    <a:pt x="1540" y="5176"/>
                    <a:pt x="1528" y="5285"/>
                    <a:pt x="1465" y="5364"/>
                  </a:cubicBezTo>
                  <a:cubicBezTo>
                    <a:pt x="1297" y="5574"/>
                    <a:pt x="1329" y="5880"/>
                    <a:pt x="1538" y="6051"/>
                  </a:cubicBezTo>
                  <a:cubicBezTo>
                    <a:pt x="1616" y="6115"/>
                    <a:pt x="1649" y="6220"/>
                    <a:pt x="1624" y="6318"/>
                  </a:cubicBezTo>
                  <a:cubicBezTo>
                    <a:pt x="1557" y="6578"/>
                    <a:pt x="1710" y="6845"/>
                    <a:pt x="1970" y="6916"/>
                  </a:cubicBezTo>
                  <a:cubicBezTo>
                    <a:pt x="2068" y="6943"/>
                    <a:pt x="2141" y="7025"/>
                    <a:pt x="2157" y="7125"/>
                  </a:cubicBezTo>
                  <a:cubicBezTo>
                    <a:pt x="2197" y="7365"/>
                    <a:pt x="2406" y="7537"/>
                    <a:pt x="2642" y="7537"/>
                  </a:cubicBezTo>
                  <a:cubicBezTo>
                    <a:pt x="2666" y="7537"/>
                    <a:pt x="2691" y="7535"/>
                    <a:pt x="2716" y="7531"/>
                  </a:cubicBezTo>
                  <a:cubicBezTo>
                    <a:pt x="2729" y="7529"/>
                    <a:pt x="2743" y="7528"/>
                    <a:pt x="2756" y="7528"/>
                  </a:cubicBezTo>
                  <a:cubicBezTo>
                    <a:pt x="2843" y="7528"/>
                    <a:pt x="2925" y="7572"/>
                    <a:pt x="2973" y="7646"/>
                  </a:cubicBezTo>
                  <a:cubicBezTo>
                    <a:pt x="3067" y="7789"/>
                    <a:pt x="3224" y="7867"/>
                    <a:pt x="3384" y="7867"/>
                  </a:cubicBezTo>
                  <a:cubicBezTo>
                    <a:pt x="3475" y="7867"/>
                    <a:pt x="3567" y="7842"/>
                    <a:pt x="3648" y="7790"/>
                  </a:cubicBezTo>
                  <a:cubicBezTo>
                    <a:pt x="3692" y="7762"/>
                    <a:pt x="3740" y="7748"/>
                    <a:pt x="3789" y="7748"/>
                  </a:cubicBezTo>
                  <a:cubicBezTo>
                    <a:pt x="3838" y="7748"/>
                    <a:pt x="3887" y="7762"/>
                    <a:pt x="3930" y="7790"/>
                  </a:cubicBezTo>
                  <a:cubicBezTo>
                    <a:pt x="4012" y="7842"/>
                    <a:pt x="4103" y="7867"/>
                    <a:pt x="4194" y="7867"/>
                  </a:cubicBezTo>
                  <a:cubicBezTo>
                    <a:pt x="4354" y="7867"/>
                    <a:pt x="4511" y="7789"/>
                    <a:pt x="4606" y="7646"/>
                  </a:cubicBezTo>
                  <a:cubicBezTo>
                    <a:pt x="4653" y="7572"/>
                    <a:pt x="4736" y="7528"/>
                    <a:pt x="4822" y="7528"/>
                  </a:cubicBezTo>
                  <a:cubicBezTo>
                    <a:pt x="4836" y="7528"/>
                    <a:pt x="4849" y="7529"/>
                    <a:pt x="4863" y="7531"/>
                  </a:cubicBezTo>
                  <a:cubicBezTo>
                    <a:pt x="4887" y="7535"/>
                    <a:pt x="4912" y="7537"/>
                    <a:pt x="4937" y="7537"/>
                  </a:cubicBezTo>
                  <a:cubicBezTo>
                    <a:pt x="5173" y="7537"/>
                    <a:pt x="5381" y="7365"/>
                    <a:pt x="5421" y="7125"/>
                  </a:cubicBezTo>
                  <a:cubicBezTo>
                    <a:pt x="5437" y="7025"/>
                    <a:pt x="5511" y="6943"/>
                    <a:pt x="5610" y="6916"/>
                  </a:cubicBezTo>
                  <a:cubicBezTo>
                    <a:pt x="5868" y="6845"/>
                    <a:pt x="6023" y="6578"/>
                    <a:pt x="5954" y="6318"/>
                  </a:cubicBezTo>
                  <a:cubicBezTo>
                    <a:pt x="5929" y="6220"/>
                    <a:pt x="5962" y="6115"/>
                    <a:pt x="6042" y="6051"/>
                  </a:cubicBezTo>
                  <a:cubicBezTo>
                    <a:pt x="6249" y="5880"/>
                    <a:pt x="6281" y="5574"/>
                    <a:pt x="6113" y="5364"/>
                  </a:cubicBezTo>
                  <a:cubicBezTo>
                    <a:pt x="6050" y="5285"/>
                    <a:pt x="6038" y="5176"/>
                    <a:pt x="6084" y="5084"/>
                  </a:cubicBezTo>
                  <a:cubicBezTo>
                    <a:pt x="6205" y="4844"/>
                    <a:pt x="6109" y="4551"/>
                    <a:pt x="5871" y="4428"/>
                  </a:cubicBezTo>
                  <a:cubicBezTo>
                    <a:pt x="5781" y="4381"/>
                    <a:pt x="5726" y="4286"/>
                    <a:pt x="5730" y="4185"/>
                  </a:cubicBezTo>
                  <a:cubicBezTo>
                    <a:pt x="5743" y="3916"/>
                    <a:pt x="5537" y="3687"/>
                    <a:pt x="5268" y="3672"/>
                  </a:cubicBezTo>
                  <a:cubicBezTo>
                    <a:pt x="5214" y="3668"/>
                    <a:pt x="5163" y="3649"/>
                    <a:pt x="5121" y="3615"/>
                  </a:cubicBezTo>
                  <a:lnTo>
                    <a:pt x="7486" y="311"/>
                  </a:lnTo>
                  <a:cubicBezTo>
                    <a:pt x="7528" y="251"/>
                    <a:pt x="7533" y="172"/>
                    <a:pt x="7501" y="107"/>
                  </a:cubicBezTo>
                  <a:cubicBezTo>
                    <a:pt x="7467" y="43"/>
                    <a:pt x="7400" y="1"/>
                    <a:pt x="7326" y="1"/>
                  </a:cubicBezTo>
                  <a:lnTo>
                    <a:pt x="5336" y="1"/>
                  </a:lnTo>
                  <a:cubicBezTo>
                    <a:pt x="5273" y="1"/>
                    <a:pt x="5214" y="32"/>
                    <a:pt x="5178" y="83"/>
                  </a:cubicBezTo>
                  <a:lnTo>
                    <a:pt x="3790" y="2023"/>
                  </a:lnTo>
                  <a:lnTo>
                    <a:pt x="2402" y="83"/>
                  </a:lnTo>
                  <a:cubicBezTo>
                    <a:pt x="2364" y="32"/>
                    <a:pt x="2306" y="1"/>
                    <a:pt x="2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6"/>
            <p:cNvSpPr/>
            <p:nvPr/>
          </p:nvSpPr>
          <p:spPr>
            <a:xfrm>
              <a:off x="825875" y="4452475"/>
              <a:ext cx="92375" cy="42775"/>
            </a:xfrm>
            <a:custGeom>
              <a:avLst/>
              <a:gdLst/>
              <a:ahLst/>
              <a:cxnLst/>
              <a:rect l="l" t="t" r="r" b="b"/>
              <a:pathLst>
                <a:path w="3695" h="1711" extrusionOk="0">
                  <a:moveTo>
                    <a:pt x="1848" y="1"/>
                  </a:moveTo>
                  <a:cubicBezTo>
                    <a:pt x="931" y="1"/>
                    <a:pt x="150" y="670"/>
                    <a:pt x="10" y="1576"/>
                  </a:cubicBezTo>
                  <a:cubicBezTo>
                    <a:pt x="1" y="1638"/>
                    <a:pt x="44" y="1697"/>
                    <a:pt x="107" y="1706"/>
                  </a:cubicBezTo>
                  <a:cubicBezTo>
                    <a:pt x="113" y="1708"/>
                    <a:pt x="119" y="1708"/>
                    <a:pt x="125" y="1708"/>
                  </a:cubicBezTo>
                  <a:cubicBezTo>
                    <a:pt x="181" y="1708"/>
                    <a:pt x="230" y="1666"/>
                    <a:pt x="239" y="1609"/>
                  </a:cubicBezTo>
                  <a:cubicBezTo>
                    <a:pt x="362" y="817"/>
                    <a:pt x="1044" y="231"/>
                    <a:pt x="1848" y="231"/>
                  </a:cubicBezTo>
                  <a:cubicBezTo>
                    <a:pt x="2650" y="231"/>
                    <a:pt x="3334" y="817"/>
                    <a:pt x="3456" y="1609"/>
                  </a:cubicBezTo>
                  <a:cubicBezTo>
                    <a:pt x="3464" y="1668"/>
                    <a:pt x="3513" y="1710"/>
                    <a:pt x="3571" y="1710"/>
                  </a:cubicBezTo>
                  <a:cubicBezTo>
                    <a:pt x="3577" y="1710"/>
                    <a:pt x="3583" y="1710"/>
                    <a:pt x="3588" y="1709"/>
                  </a:cubicBezTo>
                  <a:cubicBezTo>
                    <a:pt x="3652" y="1700"/>
                    <a:pt x="3695" y="1639"/>
                    <a:pt x="3684" y="1576"/>
                  </a:cubicBezTo>
                  <a:cubicBezTo>
                    <a:pt x="3544" y="670"/>
                    <a:pt x="2765" y="1"/>
                    <a:pt x="18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6"/>
            <p:cNvSpPr/>
            <p:nvPr/>
          </p:nvSpPr>
          <p:spPr>
            <a:xfrm>
              <a:off x="825850" y="4502700"/>
              <a:ext cx="92375" cy="42725"/>
            </a:xfrm>
            <a:custGeom>
              <a:avLst/>
              <a:gdLst/>
              <a:ahLst/>
              <a:cxnLst/>
              <a:rect l="l" t="t" r="r" b="b"/>
              <a:pathLst>
                <a:path w="3695" h="1709" extrusionOk="0">
                  <a:moveTo>
                    <a:pt x="3571" y="0"/>
                  </a:moveTo>
                  <a:cubicBezTo>
                    <a:pt x="3516" y="0"/>
                    <a:pt x="3466" y="41"/>
                    <a:pt x="3457" y="97"/>
                  </a:cubicBezTo>
                  <a:cubicBezTo>
                    <a:pt x="3335" y="890"/>
                    <a:pt x="2652" y="1476"/>
                    <a:pt x="1850" y="1477"/>
                  </a:cubicBezTo>
                  <a:cubicBezTo>
                    <a:pt x="1849" y="1477"/>
                    <a:pt x="1848" y="1477"/>
                    <a:pt x="1847" y="1477"/>
                  </a:cubicBezTo>
                  <a:cubicBezTo>
                    <a:pt x="1048" y="1477"/>
                    <a:pt x="365" y="894"/>
                    <a:pt x="240" y="103"/>
                  </a:cubicBezTo>
                  <a:cubicBezTo>
                    <a:pt x="233" y="44"/>
                    <a:pt x="184" y="1"/>
                    <a:pt x="127" y="1"/>
                  </a:cubicBezTo>
                  <a:cubicBezTo>
                    <a:pt x="121" y="1"/>
                    <a:pt x="115" y="2"/>
                    <a:pt x="108" y="3"/>
                  </a:cubicBezTo>
                  <a:cubicBezTo>
                    <a:pt x="44" y="12"/>
                    <a:pt x="1" y="74"/>
                    <a:pt x="13" y="138"/>
                  </a:cubicBezTo>
                  <a:cubicBezTo>
                    <a:pt x="154" y="1043"/>
                    <a:pt x="933" y="1708"/>
                    <a:pt x="1849" y="1708"/>
                  </a:cubicBezTo>
                  <a:cubicBezTo>
                    <a:pt x="1850" y="1708"/>
                    <a:pt x="1851" y="1708"/>
                    <a:pt x="1851" y="1708"/>
                  </a:cubicBezTo>
                  <a:cubicBezTo>
                    <a:pt x="2767" y="1707"/>
                    <a:pt x="3545" y="1038"/>
                    <a:pt x="3685" y="132"/>
                  </a:cubicBezTo>
                  <a:cubicBezTo>
                    <a:pt x="3694" y="69"/>
                    <a:pt x="3651" y="11"/>
                    <a:pt x="3588" y="2"/>
                  </a:cubicBezTo>
                  <a:cubicBezTo>
                    <a:pt x="3582" y="1"/>
                    <a:pt x="3577" y="0"/>
                    <a:pt x="3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6"/>
            <p:cNvSpPr/>
            <p:nvPr/>
          </p:nvSpPr>
          <p:spPr>
            <a:xfrm>
              <a:off x="863400" y="4479325"/>
              <a:ext cx="10675" cy="39200"/>
            </a:xfrm>
            <a:custGeom>
              <a:avLst/>
              <a:gdLst/>
              <a:ahLst/>
              <a:cxnLst/>
              <a:rect l="l" t="t" r="r" b="b"/>
              <a:pathLst>
                <a:path w="427" h="1568" extrusionOk="0">
                  <a:moveTo>
                    <a:pt x="322" y="1"/>
                  </a:moveTo>
                  <a:cubicBezTo>
                    <a:pt x="301" y="1"/>
                    <a:pt x="283" y="10"/>
                    <a:pt x="269" y="25"/>
                  </a:cubicBezTo>
                  <a:lnTo>
                    <a:pt x="45" y="238"/>
                  </a:lnTo>
                  <a:cubicBezTo>
                    <a:pt x="18" y="259"/>
                    <a:pt x="1" y="292"/>
                    <a:pt x="1" y="327"/>
                  </a:cubicBezTo>
                  <a:cubicBezTo>
                    <a:pt x="1" y="371"/>
                    <a:pt x="33" y="418"/>
                    <a:pt x="78" y="418"/>
                  </a:cubicBezTo>
                  <a:cubicBezTo>
                    <a:pt x="95" y="417"/>
                    <a:pt x="113" y="409"/>
                    <a:pt x="125" y="397"/>
                  </a:cubicBezTo>
                  <a:lnTo>
                    <a:pt x="200" y="303"/>
                  </a:lnTo>
                  <a:lnTo>
                    <a:pt x="200" y="1493"/>
                  </a:lnTo>
                  <a:cubicBezTo>
                    <a:pt x="200" y="1542"/>
                    <a:pt x="255" y="1568"/>
                    <a:pt x="313" y="1568"/>
                  </a:cubicBezTo>
                  <a:cubicBezTo>
                    <a:pt x="371" y="1568"/>
                    <a:pt x="426" y="1542"/>
                    <a:pt x="426" y="1493"/>
                  </a:cubicBezTo>
                  <a:lnTo>
                    <a:pt x="426" y="75"/>
                  </a:lnTo>
                  <a:cubicBezTo>
                    <a:pt x="426" y="29"/>
                    <a:pt x="374" y="1"/>
                    <a:pt x="327" y="1"/>
                  </a:cubicBezTo>
                  <a:cubicBezTo>
                    <a:pt x="325" y="1"/>
                    <a:pt x="324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444775"/>
              </p:ext>
            </p:extLst>
          </p:nvPr>
        </p:nvGraphicFramePr>
        <p:xfrm>
          <a:off x="816775" y="1501196"/>
          <a:ext cx="7249536" cy="2817260"/>
        </p:xfrm>
        <a:graphic>
          <a:graphicData uri="http://schemas.openxmlformats.org/drawingml/2006/table">
            <a:tbl>
              <a:tblPr firstRow="1" bandRow="1">
                <a:tableStyleId>{7BEBFD1E-086D-4728-8605-309A4C6CA2ED}</a:tableStyleId>
              </a:tblPr>
              <a:tblGrid>
                <a:gridCol w="1208256"/>
                <a:gridCol w="1208256"/>
                <a:gridCol w="1208256"/>
                <a:gridCol w="1208256"/>
                <a:gridCol w="1208256"/>
                <a:gridCol w="1208256"/>
              </a:tblGrid>
              <a:tr h="42756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Accuracy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Recall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Precision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f1_Score</a:t>
                      </a:r>
                      <a:endParaRPr lang="en-US" dirty="0"/>
                    </a:p>
                  </a:txBody>
                  <a:tcPr anchor="ctr"/>
                </a:tc>
              </a:tr>
              <a:tr h="597423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Random Forest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0.8449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0.8108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0.8713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0.8451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0.8400</a:t>
                      </a:r>
                      <a:endParaRPr lang="en-US" dirty="0"/>
                    </a:p>
                  </a:txBody>
                  <a:tcPr anchor="ctr"/>
                </a:tc>
              </a:tr>
              <a:tr h="597423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/>
                        <a:t>LightGBM</a:t>
                      </a:r>
                      <a:endParaRPr lang="en-US" dirty="0"/>
                    </a:p>
                  </a:txBody>
                  <a:tcPr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0.8638</a:t>
                      </a:r>
                      <a:endParaRPr lang="en-US" dirty="0"/>
                    </a:p>
                  </a:txBody>
                  <a:tcPr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0.7972</a:t>
                      </a:r>
                      <a:endParaRPr lang="en-US" dirty="0"/>
                    </a:p>
                  </a:txBody>
                  <a:tcPr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0.9208</a:t>
                      </a:r>
                      <a:endParaRPr lang="en-US" dirty="0"/>
                    </a:p>
                  </a:txBody>
                  <a:tcPr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0.8640</a:t>
                      </a:r>
                      <a:endParaRPr lang="en-US" dirty="0"/>
                    </a:p>
                  </a:txBody>
                  <a:tcPr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0.8545</a:t>
                      </a:r>
                      <a:endParaRPr lang="en-US" dirty="0"/>
                    </a:p>
                  </a:txBody>
                  <a:tcPr anchor="ctr"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  <a:tr h="597423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Decisio</a:t>
                      </a:r>
                      <a:r>
                        <a:rPr lang="en-US" baseline="0" dirty="0" smtClean="0"/>
                        <a:t>n Tree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0.7663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0.7368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0.7844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0.7664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0.7598</a:t>
                      </a:r>
                      <a:endParaRPr lang="en-US" dirty="0"/>
                    </a:p>
                  </a:txBody>
                  <a:tcPr anchor="ctr"/>
                </a:tc>
              </a:tr>
              <a:tr h="597423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Logistic Regression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0.6671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0.6452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0.6766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0.6672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0.6605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9" name="Google Shape;221;p36"/>
          <p:cNvSpPr txBox="1">
            <a:spLocks/>
          </p:cNvSpPr>
          <p:nvPr/>
        </p:nvSpPr>
        <p:spPr>
          <a:xfrm flipH="1">
            <a:off x="-104119" y="900302"/>
            <a:ext cx="8665367" cy="428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152400" indent="0">
              <a:buNone/>
            </a:pPr>
            <a:r>
              <a:rPr lang="en-US" sz="1400" dirty="0" smtClean="0">
                <a:solidFill>
                  <a:schemeClr val="tx1">
                    <a:lumMod val="50000"/>
                  </a:schemeClr>
                </a:solidFill>
              </a:rPr>
              <a:t>Machine Learning </a:t>
            </a:r>
            <a:r>
              <a:rPr lang="en-US" sz="1400" dirty="0" err="1" smtClean="0">
                <a:solidFill>
                  <a:schemeClr val="tx1">
                    <a:lumMod val="50000"/>
                  </a:schemeClr>
                </a:solidFill>
              </a:rPr>
              <a:t>Comparasion</a:t>
            </a:r>
            <a:r>
              <a:rPr lang="en-US" sz="1400" dirty="0" smtClean="0">
                <a:solidFill>
                  <a:schemeClr val="tx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3" name="Rectangle 2"/>
          <p:cNvSpPr/>
          <p:nvPr/>
        </p:nvSpPr>
        <p:spPr>
          <a:xfrm>
            <a:off x="722814" y="4322204"/>
            <a:ext cx="7838434" cy="1231106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r>
              <a:rPr lang="en-US" sz="1200" b="1" dirty="0" smtClean="0">
                <a:latin typeface="Montserrat"/>
              </a:rPr>
              <a:t>Accuracy</a:t>
            </a:r>
            <a:r>
              <a:rPr lang="en-US" sz="1200" dirty="0" smtClean="0">
                <a:latin typeface="Montserrat"/>
              </a:rPr>
              <a:t> </a:t>
            </a:r>
            <a:r>
              <a:rPr lang="en-US" sz="1200" dirty="0">
                <a:latin typeface="Montserrat"/>
              </a:rPr>
              <a:t>is percentage of prediction were correct.</a:t>
            </a:r>
            <a:endParaRPr lang="en-US" sz="1200" dirty="0"/>
          </a:p>
          <a:p>
            <a:r>
              <a:rPr lang="en-US" sz="1200" b="1" dirty="0">
                <a:latin typeface="Montserrat"/>
              </a:rPr>
              <a:t>AUC</a:t>
            </a:r>
            <a:r>
              <a:rPr lang="en-US" sz="1200" dirty="0">
                <a:latin typeface="Montserrat"/>
              </a:rPr>
              <a:t> (Area Under the Curve) means model has a good measure of </a:t>
            </a:r>
            <a:r>
              <a:rPr lang="en-US" sz="1200" dirty="0" err="1">
                <a:latin typeface="Montserrat"/>
              </a:rPr>
              <a:t>separability</a:t>
            </a:r>
            <a:r>
              <a:rPr lang="en-US" sz="1200" dirty="0">
                <a:latin typeface="Montserrat"/>
              </a:rPr>
              <a:t> if  it has AUC near to </a:t>
            </a:r>
            <a:r>
              <a:rPr lang="en-US" sz="1200" dirty="0" smtClean="0">
                <a:latin typeface="Montserrat"/>
              </a:rPr>
              <a:t>1</a:t>
            </a:r>
            <a:endParaRPr lang="en-US" sz="1200" dirty="0">
              <a:latin typeface="Montserrat"/>
            </a:endParaRPr>
          </a:p>
          <a:p>
            <a:endParaRPr lang="en-US" sz="1200" dirty="0" smtClean="0">
              <a:latin typeface="Montserrat"/>
            </a:endParaRPr>
          </a:p>
          <a:p>
            <a:endParaRPr lang="en-US" sz="1200" dirty="0">
              <a:latin typeface="Montserrat"/>
            </a:endParaRPr>
          </a:p>
          <a:p>
            <a:r>
              <a:rPr lang="en-US" sz="1200" dirty="0"/>
              <a:t/>
            </a:r>
            <a:br>
              <a:rPr lang="en-US" sz="1200" dirty="0"/>
            </a:br>
            <a:r>
              <a:rPr lang="en-US" sz="1200" b="1" dirty="0">
                <a:latin typeface="Montserrat"/>
              </a:rPr>
              <a:t>Recall </a:t>
            </a:r>
            <a:r>
              <a:rPr lang="en-US" sz="1200" dirty="0">
                <a:latin typeface="Montserrat"/>
              </a:rPr>
              <a:t>is actual positive rate.</a:t>
            </a:r>
            <a:endParaRPr lang="en-US" sz="1200" dirty="0"/>
          </a:p>
          <a:p>
            <a:r>
              <a:rPr lang="en-US" sz="1200" b="1" dirty="0">
                <a:latin typeface="Montserrat"/>
              </a:rPr>
              <a:t>Precision</a:t>
            </a:r>
            <a:r>
              <a:rPr lang="en-US" sz="1200" dirty="0">
                <a:latin typeface="Montserrat"/>
              </a:rPr>
              <a:t> is predicted positive rate</a:t>
            </a:r>
            <a:endParaRPr lang="en-US" sz="1200" dirty="0"/>
          </a:p>
          <a:p>
            <a:r>
              <a:rPr lang="en-US" sz="1200" b="1" dirty="0">
                <a:latin typeface="Montserrat"/>
              </a:rPr>
              <a:t>F1-Score</a:t>
            </a:r>
            <a:r>
              <a:rPr lang="en-US" sz="1200" dirty="0">
                <a:latin typeface="Montserrat"/>
              </a:rPr>
              <a:t> combines Recall and Precision to </a:t>
            </a:r>
            <a:r>
              <a:rPr lang="en-US" sz="1200" dirty="0" smtClean="0">
                <a:latin typeface="Montserrat"/>
              </a:rPr>
              <a:t>one performance </a:t>
            </a:r>
            <a:r>
              <a:rPr lang="en-US" sz="1200" dirty="0">
                <a:latin typeface="Montserrat"/>
              </a:rPr>
              <a:t>matrix.</a:t>
            </a:r>
            <a:endParaRPr lang="en-US" sz="1200" dirty="0">
              <a:effectLst/>
            </a:endParaRPr>
          </a:p>
        </p:txBody>
      </p:sp>
      <p:sp>
        <p:nvSpPr>
          <p:cNvPr id="31" name="Google Shape;356;p42"/>
          <p:cNvSpPr/>
          <p:nvPr/>
        </p:nvSpPr>
        <p:spPr>
          <a:xfrm>
            <a:off x="-405582" y="929497"/>
            <a:ext cx="8471893" cy="390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/>
          <p:nvPr/>
        </p:nvSpPr>
        <p:spPr>
          <a:xfrm>
            <a:off x="-198753" y="144913"/>
            <a:ext cx="8471893" cy="390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970" y="164985"/>
            <a:ext cx="5018316" cy="390600"/>
          </a:xfrm>
        </p:spPr>
        <p:txBody>
          <a:bodyPr/>
          <a:lstStyle/>
          <a:p>
            <a:r>
              <a:rPr lang="en-US" dirty="0" err="1" smtClean="0"/>
              <a:t>Shap</a:t>
            </a:r>
            <a:r>
              <a:rPr lang="en-US" dirty="0" smtClean="0"/>
              <a:t> Feature Importance by best Model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928838" y="1839951"/>
            <a:ext cx="36961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Selected Model </a:t>
            </a:r>
            <a:r>
              <a:rPr lang="en-US" sz="1200" dirty="0" err="1"/>
              <a:t>LightGBM</a:t>
            </a:r>
            <a:endParaRPr lang="en-US" sz="1200" dirty="0"/>
          </a:p>
          <a:p>
            <a:endParaRPr lang="en-US" sz="12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Feature Sort by </a:t>
            </a:r>
            <a:r>
              <a:rPr lang="en-US" sz="1200" dirty="0" err="1" smtClean="0"/>
              <a:t>Desc</a:t>
            </a:r>
            <a:r>
              <a:rPr lang="en-US" sz="1200" dirty="0" smtClean="0"/>
              <a:t> order of feature importance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smtClean="0"/>
              <a:t>From the plot PAY_1 is the most importance feature for going to drive prediction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01" y="576716"/>
            <a:ext cx="4310852" cy="456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902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53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3F3F3"/>
                </a:solidFill>
              </a:rPr>
              <a:t>Conclusion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669" name="Google Shape;669;p53"/>
          <p:cNvSpPr txBox="1">
            <a:spLocks noGrp="1"/>
          </p:cNvSpPr>
          <p:nvPr>
            <p:ph type="title" idx="2"/>
          </p:nvPr>
        </p:nvSpPr>
        <p:spPr>
          <a:xfrm flipH="1">
            <a:off x="-5174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3F3F3"/>
                </a:solidFill>
              </a:rPr>
              <a:t>05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48"/>
          <p:cNvPicPr preferRelativeResize="0"/>
          <p:nvPr/>
        </p:nvPicPr>
        <p:blipFill rotWithShape="1">
          <a:blip r:embed="rId3">
            <a:alphaModFix/>
          </a:blip>
          <a:srcRect t="11237"/>
          <a:stretch/>
        </p:blipFill>
        <p:spPr>
          <a:xfrm>
            <a:off x="0" y="0"/>
            <a:ext cx="38691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48"/>
          <p:cNvSpPr txBox="1">
            <a:spLocks noGrp="1"/>
          </p:cNvSpPr>
          <p:nvPr>
            <p:ph type="ctrTitle" idx="6"/>
          </p:nvPr>
        </p:nvSpPr>
        <p:spPr>
          <a:xfrm>
            <a:off x="723600" y="452975"/>
            <a:ext cx="2078100" cy="9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Conclusion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31" name="Google Shape;531;p48"/>
          <p:cNvSpPr txBox="1">
            <a:spLocks noGrp="1"/>
          </p:cNvSpPr>
          <p:nvPr>
            <p:ph type="subTitle" idx="2"/>
          </p:nvPr>
        </p:nvSpPr>
        <p:spPr>
          <a:xfrm>
            <a:off x="4003037" y="2181382"/>
            <a:ext cx="4784182" cy="14497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en-US" dirty="0" smtClean="0"/>
              <a:t>From EDA Above we can allowed </a:t>
            </a:r>
            <a:r>
              <a:rPr lang="en-US" dirty="0"/>
              <a:t>and generate strategies and minimize risk from default, and can be provide different </a:t>
            </a:r>
            <a:r>
              <a:rPr lang="en-US" dirty="0" smtClean="0"/>
              <a:t>treatment such : </a:t>
            </a:r>
          </a:p>
          <a:p>
            <a:pPr marL="152400" indent="0" algn="l"/>
            <a:endParaRPr lang="en-US" dirty="0"/>
          </a:p>
          <a:p>
            <a:pPr marL="381000" indent="-228600" algn="l">
              <a:buFont typeface="+mj-lt"/>
              <a:buAutoNum type="arabicPeriod"/>
            </a:pPr>
            <a:r>
              <a:rPr lang="en-US" dirty="0" smtClean="0"/>
              <a:t>Offer for segmented customer to used Pay Protection from the start of their bill</a:t>
            </a:r>
          </a:p>
          <a:p>
            <a:pPr marL="381000" indent="-228600" algn="l">
              <a:buFont typeface="+mj-lt"/>
              <a:buAutoNum type="arabicPeriod"/>
            </a:pPr>
            <a:r>
              <a:rPr lang="en-US" dirty="0" smtClean="0"/>
              <a:t>Payment Structuring for default segmented customer</a:t>
            </a:r>
          </a:p>
          <a:p>
            <a:pPr marL="381000" indent="-228600" algn="l">
              <a:buFont typeface="+mj-lt"/>
              <a:buAutoNum type="arabicPeriod"/>
            </a:pPr>
            <a:endParaRPr lang="en-US" dirty="0" smtClean="0"/>
          </a:p>
          <a:p>
            <a:pPr marL="381000" indent="-228600" algn="l">
              <a:buFont typeface="+mj-lt"/>
              <a:buAutoNum type="arabicPeriod"/>
            </a:pPr>
            <a:endParaRPr lang="en-US" dirty="0"/>
          </a:p>
          <a:p>
            <a:pPr marL="152400" indent="0" algn="l"/>
            <a:r>
              <a:rPr lang="en-US" dirty="0" smtClean="0"/>
              <a:t>Moreover can also generate a marketing strategies for customer whom had a good payment such :</a:t>
            </a:r>
          </a:p>
          <a:p>
            <a:pPr marL="152400" indent="0" algn="l"/>
            <a:endParaRPr lang="en-US" dirty="0" smtClean="0"/>
          </a:p>
          <a:p>
            <a:pPr marL="381000" indent="-228600" algn="l">
              <a:buFont typeface="+mj-lt"/>
              <a:buAutoNum type="arabicPeriod"/>
            </a:pPr>
            <a:r>
              <a:rPr lang="en-US" dirty="0" smtClean="0"/>
              <a:t>Offer more limit balanced (Level Up Card Type)</a:t>
            </a:r>
          </a:p>
          <a:p>
            <a:pPr marL="381000" indent="-228600" algn="l">
              <a:buFont typeface="+mj-lt"/>
              <a:buAutoNum type="arabicPeriod"/>
            </a:pPr>
            <a:r>
              <a:rPr lang="en-US" dirty="0" smtClean="0"/>
              <a:t>Offer New Credit Card for their family member.</a:t>
            </a:r>
          </a:p>
          <a:p>
            <a:pPr marL="381000" indent="-228600" algn="l">
              <a:buFont typeface="+mj-lt"/>
              <a:buAutoNum type="arabicPeriod"/>
            </a:pPr>
            <a:r>
              <a:rPr lang="en-US" dirty="0" smtClean="0"/>
              <a:t>Or make a new promo for segmented customer to increase the transactions</a:t>
            </a:r>
          </a:p>
        </p:txBody>
      </p:sp>
      <p:sp>
        <p:nvSpPr>
          <p:cNvPr id="532" name="Google Shape;532;p48"/>
          <p:cNvSpPr txBox="1">
            <a:spLocks noGrp="1"/>
          </p:cNvSpPr>
          <p:nvPr>
            <p:ph type="ctrTitle" idx="3"/>
          </p:nvPr>
        </p:nvSpPr>
        <p:spPr>
          <a:xfrm>
            <a:off x="4003037" y="187267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dk1"/>
                </a:solidFill>
              </a:rPr>
              <a:t>Insight Business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3" name="Google Shape;533;p48"/>
          <p:cNvSpPr txBox="1">
            <a:spLocks noGrp="1"/>
          </p:cNvSpPr>
          <p:nvPr>
            <p:ph type="subTitle" idx="1"/>
          </p:nvPr>
        </p:nvSpPr>
        <p:spPr>
          <a:xfrm>
            <a:off x="4003037" y="1005407"/>
            <a:ext cx="2888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dk1"/>
                </a:solidFill>
              </a:rPr>
              <a:t>T</a:t>
            </a:r>
            <a:r>
              <a:rPr lang="es" dirty="0" smtClean="0">
                <a:solidFill>
                  <a:schemeClr val="dk1"/>
                </a:solidFill>
              </a:rPr>
              <a:t>he Best model that can be used for this Dataset Calssification is LightGBM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4" name="Google Shape;534;p48"/>
          <p:cNvSpPr txBox="1">
            <a:spLocks noGrp="1"/>
          </p:cNvSpPr>
          <p:nvPr>
            <p:ph type="ctrTitle"/>
          </p:nvPr>
        </p:nvSpPr>
        <p:spPr>
          <a:xfrm>
            <a:off x="4003037" y="703532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dk1"/>
                </a:solidFill>
              </a:rPr>
              <a:t>Modeling</a:t>
            </a:r>
            <a:endParaRPr dirty="0">
              <a:solidFill>
                <a:schemeClr val="dk1"/>
              </a:solidFill>
            </a:endParaRPr>
          </a:p>
        </p:txBody>
      </p:sp>
      <p:grpSp>
        <p:nvGrpSpPr>
          <p:cNvPr id="535" name="Google Shape;535;p48"/>
          <p:cNvGrpSpPr/>
          <p:nvPr/>
        </p:nvGrpSpPr>
        <p:grpSpPr>
          <a:xfrm>
            <a:off x="2967274" y="2257570"/>
            <a:ext cx="375817" cy="327170"/>
            <a:chOff x="2679525" y="4080150"/>
            <a:chExt cx="221525" cy="192850"/>
          </a:xfrm>
        </p:grpSpPr>
        <p:sp>
          <p:nvSpPr>
            <p:cNvPr id="536" name="Google Shape;536;p48"/>
            <p:cNvSpPr/>
            <p:nvPr/>
          </p:nvSpPr>
          <p:spPr>
            <a:xfrm>
              <a:off x="2710850" y="4142575"/>
              <a:ext cx="141550" cy="6500"/>
            </a:xfrm>
            <a:custGeom>
              <a:avLst/>
              <a:gdLst/>
              <a:ahLst/>
              <a:cxnLst/>
              <a:rect l="l" t="t" r="r" b="b"/>
              <a:pathLst>
                <a:path w="5662" h="260" extrusionOk="0">
                  <a:moveTo>
                    <a:pt x="126" y="0"/>
                  </a:moveTo>
                  <a:cubicBezTo>
                    <a:pt x="56" y="3"/>
                    <a:pt x="1" y="59"/>
                    <a:pt x="1" y="129"/>
                  </a:cubicBezTo>
                  <a:cubicBezTo>
                    <a:pt x="1" y="199"/>
                    <a:pt x="56" y="257"/>
                    <a:pt x="126" y="260"/>
                  </a:cubicBezTo>
                  <a:lnTo>
                    <a:pt x="5536" y="260"/>
                  </a:lnTo>
                  <a:cubicBezTo>
                    <a:pt x="5606" y="257"/>
                    <a:pt x="5661" y="199"/>
                    <a:pt x="5661" y="129"/>
                  </a:cubicBezTo>
                  <a:cubicBezTo>
                    <a:pt x="5661" y="59"/>
                    <a:pt x="5606" y="3"/>
                    <a:pt x="55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8"/>
            <p:cNvSpPr/>
            <p:nvPr/>
          </p:nvSpPr>
          <p:spPr>
            <a:xfrm>
              <a:off x="2710850" y="4125225"/>
              <a:ext cx="92975" cy="6500"/>
            </a:xfrm>
            <a:custGeom>
              <a:avLst/>
              <a:gdLst/>
              <a:ahLst/>
              <a:cxnLst/>
              <a:rect l="l" t="t" r="r" b="b"/>
              <a:pathLst>
                <a:path w="3719" h="260" extrusionOk="0">
                  <a:moveTo>
                    <a:pt x="126" y="1"/>
                  </a:moveTo>
                  <a:cubicBezTo>
                    <a:pt x="56" y="2"/>
                    <a:pt x="1" y="60"/>
                    <a:pt x="1" y="130"/>
                  </a:cubicBezTo>
                  <a:cubicBezTo>
                    <a:pt x="1" y="200"/>
                    <a:pt x="56" y="258"/>
                    <a:pt x="126" y="259"/>
                  </a:cubicBezTo>
                  <a:lnTo>
                    <a:pt x="3593" y="259"/>
                  </a:lnTo>
                  <a:cubicBezTo>
                    <a:pt x="3663" y="258"/>
                    <a:pt x="3719" y="200"/>
                    <a:pt x="3719" y="130"/>
                  </a:cubicBezTo>
                  <a:cubicBezTo>
                    <a:pt x="3719" y="60"/>
                    <a:pt x="3663" y="2"/>
                    <a:pt x="35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8"/>
            <p:cNvSpPr/>
            <p:nvPr/>
          </p:nvSpPr>
          <p:spPr>
            <a:xfrm>
              <a:off x="2811200" y="4125225"/>
              <a:ext cx="41200" cy="6500"/>
            </a:xfrm>
            <a:custGeom>
              <a:avLst/>
              <a:gdLst/>
              <a:ahLst/>
              <a:cxnLst/>
              <a:rect l="l" t="t" r="r" b="b"/>
              <a:pathLst>
                <a:path w="1648" h="260" extrusionOk="0">
                  <a:moveTo>
                    <a:pt x="130" y="1"/>
                  </a:moveTo>
                  <a:cubicBezTo>
                    <a:pt x="59" y="1"/>
                    <a:pt x="1" y="58"/>
                    <a:pt x="1" y="130"/>
                  </a:cubicBezTo>
                  <a:cubicBezTo>
                    <a:pt x="1" y="202"/>
                    <a:pt x="59" y="259"/>
                    <a:pt x="130" y="259"/>
                  </a:cubicBezTo>
                  <a:cubicBezTo>
                    <a:pt x="132" y="259"/>
                    <a:pt x="134" y="259"/>
                    <a:pt x="135" y="259"/>
                  </a:cubicBezTo>
                  <a:lnTo>
                    <a:pt x="1522" y="259"/>
                  </a:lnTo>
                  <a:cubicBezTo>
                    <a:pt x="1592" y="258"/>
                    <a:pt x="1647" y="200"/>
                    <a:pt x="1647" y="130"/>
                  </a:cubicBezTo>
                  <a:cubicBezTo>
                    <a:pt x="1647" y="60"/>
                    <a:pt x="1592" y="2"/>
                    <a:pt x="1522" y="1"/>
                  </a:cubicBezTo>
                  <a:lnTo>
                    <a:pt x="135" y="1"/>
                  </a:ln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8"/>
            <p:cNvSpPr/>
            <p:nvPr/>
          </p:nvSpPr>
          <p:spPr>
            <a:xfrm>
              <a:off x="2710850" y="4159900"/>
              <a:ext cx="51350" cy="6525"/>
            </a:xfrm>
            <a:custGeom>
              <a:avLst/>
              <a:gdLst/>
              <a:ahLst/>
              <a:cxnLst/>
              <a:rect l="l" t="t" r="r" b="b"/>
              <a:pathLst>
                <a:path w="2054" h="261" extrusionOk="0">
                  <a:moveTo>
                    <a:pt x="126" y="0"/>
                  </a:moveTo>
                  <a:cubicBezTo>
                    <a:pt x="56" y="3"/>
                    <a:pt x="1" y="60"/>
                    <a:pt x="1" y="130"/>
                  </a:cubicBezTo>
                  <a:cubicBezTo>
                    <a:pt x="1" y="200"/>
                    <a:pt x="56" y="258"/>
                    <a:pt x="126" y="260"/>
                  </a:cubicBezTo>
                  <a:lnTo>
                    <a:pt x="1928" y="260"/>
                  </a:lnTo>
                  <a:cubicBezTo>
                    <a:pt x="1998" y="258"/>
                    <a:pt x="2053" y="200"/>
                    <a:pt x="2053" y="130"/>
                  </a:cubicBezTo>
                  <a:cubicBezTo>
                    <a:pt x="2053" y="60"/>
                    <a:pt x="1998" y="3"/>
                    <a:pt x="1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8"/>
            <p:cNvSpPr/>
            <p:nvPr/>
          </p:nvSpPr>
          <p:spPr>
            <a:xfrm>
              <a:off x="2776750" y="4159900"/>
              <a:ext cx="75650" cy="6525"/>
            </a:xfrm>
            <a:custGeom>
              <a:avLst/>
              <a:gdLst/>
              <a:ahLst/>
              <a:cxnLst/>
              <a:rect l="l" t="t" r="r" b="b"/>
              <a:pathLst>
                <a:path w="3026" h="261" extrusionOk="0">
                  <a:moveTo>
                    <a:pt x="125" y="0"/>
                  </a:moveTo>
                  <a:cubicBezTo>
                    <a:pt x="55" y="3"/>
                    <a:pt x="0" y="60"/>
                    <a:pt x="0" y="130"/>
                  </a:cubicBezTo>
                  <a:cubicBezTo>
                    <a:pt x="0" y="200"/>
                    <a:pt x="55" y="258"/>
                    <a:pt x="125" y="260"/>
                  </a:cubicBezTo>
                  <a:lnTo>
                    <a:pt x="2900" y="260"/>
                  </a:lnTo>
                  <a:cubicBezTo>
                    <a:pt x="2970" y="258"/>
                    <a:pt x="3025" y="200"/>
                    <a:pt x="3025" y="130"/>
                  </a:cubicBezTo>
                  <a:cubicBezTo>
                    <a:pt x="3025" y="60"/>
                    <a:pt x="2970" y="3"/>
                    <a:pt x="29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8"/>
            <p:cNvSpPr/>
            <p:nvPr/>
          </p:nvSpPr>
          <p:spPr>
            <a:xfrm>
              <a:off x="2710725" y="4107875"/>
              <a:ext cx="23850" cy="6525"/>
            </a:xfrm>
            <a:custGeom>
              <a:avLst/>
              <a:gdLst/>
              <a:ahLst/>
              <a:cxnLst/>
              <a:rect l="l" t="t" r="r" b="b"/>
              <a:pathLst>
                <a:path w="954" h="261" extrusionOk="0">
                  <a:moveTo>
                    <a:pt x="131" y="0"/>
                  </a:moveTo>
                  <a:cubicBezTo>
                    <a:pt x="58" y="0"/>
                    <a:pt x="0" y="58"/>
                    <a:pt x="0" y="131"/>
                  </a:cubicBezTo>
                  <a:cubicBezTo>
                    <a:pt x="0" y="202"/>
                    <a:pt x="58" y="260"/>
                    <a:pt x="131" y="260"/>
                  </a:cubicBezTo>
                  <a:lnTo>
                    <a:pt x="824" y="260"/>
                  </a:lnTo>
                  <a:cubicBezTo>
                    <a:pt x="895" y="260"/>
                    <a:pt x="953" y="202"/>
                    <a:pt x="953" y="131"/>
                  </a:cubicBezTo>
                  <a:cubicBezTo>
                    <a:pt x="953" y="58"/>
                    <a:pt x="895" y="0"/>
                    <a:pt x="8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8"/>
            <p:cNvSpPr/>
            <p:nvPr/>
          </p:nvSpPr>
          <p:spPr>
            <a:xfrm>
              <a:off x="2741950" y="4107875"/>
              <a:ext cx="110550" cy="6525"/>
            </a:xfrm>
            <a:custGeom>
              <a:avLst/>
              <a:gdLst/>
              <a:ahLst/>
              <a:cxnLst/>
              <a:rect l="l" t="t" r="r" b="b"/>
              <a:pathLst>
                <a:path w="4422" h="261" extrusionOk="0">
                  <a:moveTo>
                    <a:pt x="130" y="0"/>
                  </a:moveTo>
                  <a:cubicBezTo>
                    <a:pt x="58" y="0"/>
                    <a:pt x="0" y="58"/>
                    <a:pt x="0" y="131"/>
                  </a:cubicBezTo>
                  <a:cubicBezTo>
                    <a:pt x="0" y="202"/>
                    <a:pt x="58" y="260"/>
                    <a:pt x="130" y="260"/>
                  </a:cubicBezTo>
                  <a:lnTo>
                    <a:pt x="4292" y="260"/>
                  </a:lnTo>
                  <a:cubicBezTo>
                    <a:pt x="4363" y="260"/>
                    <a:pt x="4421" y="202"/>
                    <a:pt x="4421" y="131"/>
                  </a:cubicBezTo>
                  <a:cubicBezTo>
                    <a:pt x="4421" y="58"/>
                    <a:pt x="4363" y="0"/>
                    <a:pt x="4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8"/>
            <p:cNvSpPr/>
            <p:nvPr/>
          </p:nvSpPr>
          <p:spPr>
            <a:xfrm>
              <a:off x="2710725" y="4177225"/>
              <a:ext cx="107100" cy="6525"/>
            </a:xfrm>
            <a:custGeom>
              <a:avLst/>
              <a:gdLst/>
              <a:ahLst/>
              <a:cxnLst/>
              <a:rect l="l" t="t" r="r" b="b"/>
              <a:pathLst>
                <a:path w="4284" h="261" extrusionOk="0">
                  <a:moveTo>
                    <a:pt x="131" y="1"/>
                  </a:moveTo>
                  <a:cubicBezTo>
                    <a:pt x="58" y="1"/>
                    <a:pt x="0" y="60"/>
                    <a:pt x="0" y="131"/>
                  </a:cubicBezTo>
                  <a:cubicBezTo>
                    <a:pt x="0" y="203"/>
                    <a:pt x="58" y="260"/>
                    <a:pt x="131" y="260"/>
                  </a:cubicBezTo>
                  <a:lnTo>
                    <a:pt x="4154" y="260"/>
                  </a:lnTo>
                  <a:cubicBezTo>
                    <a:pt x="4226" y="260"/>
                    <a:pt x="4284" y="203"/>
                    <a:pt x="4284" y="131"/>
                  </a:cubicBezTo>
                  <a:cubicBezTo>
                    <a:pt x="4284" y="60"/>
                    <a:pt x="4226" y="1"/>
                    <a:pt x="41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8"/>
            <p:cNvSpPr/>
            <p:nvPr/>
          </p:nvSpPr>
          <p:spPr>
            <a:xfrm>
              <a:off x="2825200" y="4177225"/>
              <a:ext cx="27325" cy="6525"/>
            </a:xfrm>
            <a:custGeom>
              <a:avLst/>
              <a:gdLst/>
              <a:ahLst/>
              <a:cxnLst/>
              <a:rect l="l" t="t" r="r" b="b"/>
              <a:pathLst>
                <a:path w="1093" h="261" extrusionOk="0">
                  <a:moveTo>
                    <a:pt x="130" y="1"/>
                  </a:moveTo>
                  <a:cubicBezTo>
                    <a:pt x="59" y="1"/>
                    <a:pt x="1" y="60"/>
                    <a:pt x="1" y="131"/>
                  </a:cubicBezTo>
                  <a:cubicBezTo>
                    <a:pt x="1" y="203"/>
                    <a:pt x="59" y="260"/>
                    <a:pt x="130" y="260"/>
                  </a:cubicBezTo>
                  <a:lnTo>
                    <a:pt x="962" y="260"/>
                  </a:lnTo>
                  <a:cubicBezTo>
                    <a:pt x="1035" y="260"/>
                    <a:pt x="1092" y="203"/>
                    <a:pt x="1092" y="131"/>
                  </a:cubicBezTo>
                  <a:cubicBezTo>
                    <a:pt x="1092" y="60"/>
                    <a:pt x="1035" y="1"/>
                    <a:pt x="9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8"/>
            <p:cNvSpPr/>
            <p:nvPr/>
          </p:nvSpPr>
          <p:spPr>
            <a:xfrm>
              <a:off x="2679525" y="4080150"/>
              <a:ext cx="221525" cy="192850"/>
            </a:xfrm>
            <a:custGeom>
              <a:avLst/>
              <a:gdLst/>
              <a:ahLst/>
              <a:cxnLst/>
              <a:rect l="l" t="t" r="r" b="b"/>
              <a:pathLst>
                <a:path w="8861" h="7714" extrusionOk="0">
                  <a:moveTo>
                    <a:pt x="2741" y="5254"/>
                  </a:moveTo>
                  <a:lnTo>
                    <a:pt x="2609" y="5826"/>
                  </a:lnTo>
                  <a:lnTo>
                    <a:pt x="1517" y="5826"/>
                  </a:lnTo>
                  <a:cubicBezTo>
                    <a:pt x="1282" y="5826"/>
                    <a:pt x="1092" y="5636"/>
                    <a:pt x="1092" y="5401"/>
                  </a:cubicBezTo>
                  <a:lnTo>
                    <a:pt x="1092" y="5254"/>
                  </a:lnTo>
                  <a:close/>
                  <a:moveTo>
                    <a:pt x="7343" y="260"/>
                  </a:moveTo>
                  <a:cubicBezTo>
                    <a:pt x="7578" y="260"/>
                    <a:pt x="7769" y="450"/>
                    <a:pt x="7769" y="684"/>
                  </a:cubicBezTo>
                  <a:lnTo>
                    <a:pt x="7769" y="4569"/>
                  </a:lnTo>
                  <a:cubicBezTo>
                    <a:pt x="7769" y="4803"/>
                    <a:pt x="7578" y="4994"/>
                    <a:pt x="7343" y="4994"/>
                  </a:cubicBezTo>
                  <a:lnTo>
                    <a:pt x="5124" y="4994"/>
                  </a:lnTo>
                  <a:cubicBezTo>
                    <a:pt x="5098" y="4994"/>
                    <a:pt x="5073" y="5002"/>
                    <a:pt x="5051" y="5017"/>
                  </a:cubicBezTo>
                  <a:lnTo>
                    <a:pt x="2709" y="6619"/>
                  </a:lnTo>
                  <a:cubicBezTo>
                    <a:pt x="2707" y="6620"/>
                    <a:pt x="2705" y="6621"/>
                    <a:pt x="2703" y="6621"/>
                  </a:cubicBezTo>
                  <a:cubicBezTo>
                    <a:pt x="2701" y="6621"/>
                    <a:pt x="2699" y="6620"/>
                    <a:pt x="2698" y="6619"/>
                  </a:cubicBezTo>
                  <a:cubicBezTo>
                    <a:pt x="2695" y="6618"/>
                    <a:pt x="2693" y="6614"/>
                    <a:pt x="2694" y="6610"/>
                  </a:cubicBezTo>
                  <a:lnTo>
                    <a:pt x="3030" y="5153"/>
                  </a:lnTo>
                  <a:cubicBezTo>
                    <a:pt x="3049" y="5071"/>
                    <a:pt x="2989" y="4994"/>
                    <a:pt x="2904" y="4994"/>
                  </a:cubicBezTo>
                  <a:lnTo>
                    <a:pt x="684" y="4994"/>
                  </a:lnTo>
                  <a:cubicBezTo>
                    <a:pt x="450" y="4994"/>
                    <a:pt x="260" y="4803"/>
                    <a:pt x="260" y="4569"/>
                  </a:cubicBezTo>
                  <a:lnTo>
                    <a:pt x="260" y="684"/>
                  </a:lnTo>
                  <a:cubicBezTo>
                    <a:pt x="260" y="450"/>
                    <a:pt x="450" y="260"/>
                    <a:pt x="684" y="260"/>
                  </a:cubicBezTo>
                  <a:close/>
                  <a:moveTo>
                    <a:pt x="8175" y="1092"/>
                  </a:moveTo>
                  <a:cubicBezTo>
                    <a:pt x="8411" y="1092"/>
                    <a:pt x="8601" y="1282"/>
                    <a:pt x="8601" y="1517"/>
                  </a:cubicBezTo>
                  <a:lnTo>
                    <a:pt x="8601" y="5401"/>
                  </a:lnTo>
                  <a:cubicBezTo>
                    <a:pt x="8601" y="5636"/>
                    <a:pt x="8411" y="5826"/>
                    <a:pt x="8175" y="5826"/>
                  </a:cubicBezTo>
                  <a:lnTo>
                    <a:pt x="5957" y="5826"/>
                  </a:lnTo>
                  <a:cubicBezTo>
                    <a:pt x="5874" y="5826"/>
                    <a:pt x="5812" y="5904"/>
                    <a:pt x="5830" y="5985"/>
                  </a:cubicBezTo>
                  <a:lnTo>
                    <a:pt x="6167" y="7443"/>
                  </a:lnTo>
                  <a:cubicBezTo>
                    <a:pt x="6168" y="7448"/>
                    <a:pt x="6164" y="7453"/>
                    <a:pt x="6159" y="7453"/>
                  </a:cubicBezTo>
                  <a:cubicBezTo>
                    <a:pt x="6157" y="7453"/>
                    <a:pt x="6155" y="7452"/>
                    <a:pt x="6154" y="7451"/>
                  </a:cubicBezTo>
                  <a:lnTo>
                    <a:pt x="4054" y="6015"/>
                  </a:lnTo>
                  <a:lnTo>
                    <a:pt x="5165" y="5254"/>
                  </a:lnTo>
                  <a:lnTo>
                    <a:pt x="7343" y="5254"/>
                  </a:lnTo>
                  <a:cubicBezTo>
                    <a:pt x="7722" y="5253"/>
                    <a:pt x="8027" y="4947"/>
                    <a:pt x="8029" y="4569"/>
                  </a:cubicBezTo>
                  <a:lnTo>
                    <a:pt x="8029" y="1092"/>
                  </a:lnTo>
                  <a:close/>
                  <a:moveTo>
                    <a:pt x="684" y="0"/>
                  </a:moveTo>
                  <a:cubicBezTo>
                    <a:pt x="307" y="0"/>
                    <a:pt x="0" y="307"/>
                    <a:pt x="0" y="684"/>
                  </a:cubicBezTo>
                  <a:lnTo>
                    <a:pt x="0" y="4569"/>
                  </a:lnTo>
                  <a:cubicBezTo>
                    <a:pt x="0" y="4947"/>
                    <a:pt x="307" y="5253"/>
                    <a:pt x="684" y="5254"/>
                  </a:cubicBezTo>
                  <a:lnTo>
                    <a:pt x="832" y="5254"/>
                  </a:lnTo>
                  <a:lnTo>
                    <a:pt x="832" y="5401"/>
                  </a:lnTo>
                  <a:cubicBezTo>
                    <a:pt x="832" y="5779"/>
                    <a:pt x="1139" y="6086"/>
                    <a:pt x="1517" y="6086"/>
                  </a:cubicBezTo>
                  <a:lnTo>
                    <a:pt x="2549" y="6086"/>
                  </a:lnTo>
                  <a:lnTo>
                    <a:pt x="2442" y="6552"/>
                  </a:lnTo>
                  <a:cubicBezTo>
                    <a:pt x="2399" y="6733"/>
                    <a:pt x="2543" y="6882"/>
                    <a:pt x="2704" y="6882"/>
                  </a:cubicBezTo>
                  <a:cubicBezTo>
                    <a:pt x="2754" y="6882"/>
                    <a:pt x="2807" y="6867"/>
                    <a:pt x="2855" y="6833"/>
                  </a:cubicBezTo>
                  <a:lnTo>
                    <a:pt x="3822" y="6172"/>
                  </a:lnTo>
                  <a:lnTo>
                    <a:pt x="6005" y="7666"/>
                  </a:lnTo>
                  <a:cubicBezTo>
                    <a:pt x="6053" y="7699"/>
                    <a:pt x="6105" y="7713"/>
                    <a:pt x="6155" y="7713"/>
                  </a:cubicBezTo>
                  <a:cubicBezTo>
                    <a:pt x="6316" y="7713"/>
                    <a:pt x="6460" y="7565"/>
                    <a:pt x="6419" y="7384"/>
                  </a:cubicBezTo>
                  <a:lnTo>
                    <a:pt x="6120" y="6086"/>
                  </a:lnTo>
                  <a:lnTo>
                    <a:pt x="8175" y="6086"/>
                  </a:lnTo>
                  <a:cubicBezTo>
                    <a:pt x="8554" y="6086"/>
                    <a:pt x="8861" y="5779"/>
                    <a:pt x="8861" y="5401"/>
                  </a:cubicBezTo>
                  <a:lnTo>
                    <a:pt x="8861" y="1517"/>
                  </a:lnTo>
                  <a:cubicBezTo>
                    <a:pt x="8861" y="1139"/>
                    <a:pt x="8554" y="832"/>
                    <a:pt x="8175" y="832"/>
                  </a:cubicBezTo>
                  <a:lnTo>
                    <a:pt x="8029" y="832"/>
                  </a:lnTo>
                  <a:lnTo>
                    <a:pt x="8029" y="684"/>
                  </a:lnTo>
                  <a:cubicBezTo>
                    <a:pt x="8027" y="307"/>
                    <a:pt x="7722" y="0"/>
                    <a:pt x="7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" name="Google Shape;546;p48"/>
          <p:cNvGrpSpPr/>
          <p:nvPr/>
        </p:nvGrpSpPr>
        <p:grpSpPr>
          <a:xfrm>
            <a:off x="2952575" y="3500395"/>
            <a:ext cx="375822" cy="250327"/>
            <a:chOff x="2897600" y="4998600"/>
            <a:chExt cx="213075" cy="141925"/>
          </a:xfrm>
        </p:grpSpPr>
        <p:sp>
          <p:nvSpPr>
            <p:cNvPr id="547" name="Google Shape;547;p48"/>
            <p:cNvSpPr/>
            <p:nvPr/>
          </p:nvSpPr>
          <p:spPr>
            <a:xfrm>
              <a:off x="2897600" y="4998600"/>
              <a:ext cx="213075" cy="141925"/>
            </a:xfrm>
            <a:custGeom>
              <a:avLst/>
              <a:gdLst/>
              <a:ahLst/>
              <a:cxnLst/>
              <a:rect l="l" t="t" r="r" b="b"/>
              <a:pathLst>
                <a:path w="8523" h="5677" extrusionOk="0">
                  <a:moveTo>
                    <a:pt x="8104" y="268"/>
                  </a:moveTo>
                  <a:cubicBezTo>
                    <a:pt x="8188" y="268"/>
                    <a:pt x="8256" y="335"/>
                    <a:pt x="8256" y="418"/>
                  </a:cubicBezTo>
                  <a:lnTo>
                    <a:pt x="8256" y="5258"/>
                  </a:lnTo>
                  <a:cubicBezTo>
                    <a:pt x="8256" y="5341"/>
                    <a:pt x="8188" y="5410"/>
                    <a:pt x="8104" y="5410"/>
                  </a:cubicBezTo>
                  <a:lnTo>
                    <a:pt x="419" y="5410"/>
                  </a:lnTo>
                  <a:cubicBezTo>
                    <a:pt x="334" y="5410"/>
                    <a:pt x="267" y="5341"/>
                    <a:pt x="267" y="5258"/>
                  </a:cubicBezTo>
                  <a:lnTo>
                    <a:pt x="267" y="418"/>
                  </a:lnTo>
                  <a:cubicBezTo>
                    <a:pt x="267" y="335"/>
                    <a:pt x="334" y="268"/>
                    <a:pt x="419" y="268"/>
                  </a:cubicBezTo>
                  <a:close/>
                  <a:moveTo>
                    <a:pt x="419" y="1"/>
                  </a:moveTo>
                  <a:cubicBezTo>
                    <a:pt x="187" y="1"/>
                    <a:pt x="0" y="188"/>
                    <a:pt x="0" y="418"/>
                  </a:cubicBezTo>
                  <a:lnTo>
                    <a:pt x="0" y="5258"/>
                  </a:lnTo>
                  <a:cubicBezTo>
                    <a:pt x="0" y="5488"/>
                    <a:pt x="187" y="5675"/>
                    <a:pt x="419" y="5676"/>
                  </a:cubicBezTo>
                  <a:lnTo>
                    <a:pt x="8104" y="5676"/>
                  </a:lnTo>
                  <a:cubicBezTo>
                    <a:pt x="8334" y="5675"/>
                    <a:pt x="8521" y="5488"/>
                    <a:pt x="8523" y="5258"/>
                  </a:cubicBezTo>
                  <a:lnTo>
                    <a:pt x="8523" y="418"/>
                  </a:lnTo>
                  <a:cubicBezTo>
                    <a:pt x="8521" y="188"/>
                    <a:pt x="8334" y="1"/>
                    <a:pt x="8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8"/>
            <p:cNvSpPr/>
            <p:nvPr/>
          </p:nvSpPr>
          <p:spPr>
            <a:xfrm>
              <a:off x="2918975" y="5012825"/>
              <a:ext cx="170325" cy="113450"/>
            </a:xfrm>
            <a:custGeom>
              <a:avLst/>
              <a:gdLst/>
              <a:ahLst/>
              <a:cxnLst/>
              <a:rect l="l" t="t" r="r" b="b"/>
              <a:pathLst>
                <a:path w="6813" h="4538" extrusionOk="0">
                  <a:moveTo>
                    <a:pt x="6546" y="268"/>
                  </a:moveTo>
                  <a:lnTo>
                    <a:pt x="6546" y="4270"/>
                  </a:lnTo>
                  <a:lnTo>
                    <a:pt x="267" y="4270"/>
                  </a:lnTo>
                  <a:lnTo>
                    <a:pt x="267" y="268"/>
                  </a:lnTo>
                  <a:close/>
                  <a:moveTo>
                    <a:pt x="133" y="0"/>
                  </a:moveTo>
                  <a:cubicBezTo>
                    <a:pt x="59" y="0"/>
                    <a:pt x="0" y="61"/>
                    <a:pt x="0" y="135"/>
                  </a:cubicBezTo>
                  <a:lnTo>
                    <a:pt x="0" y="4405"/>
                  </a:lnTo>
                  <a:cubicBezTo>
                    <a:pt x="0" y="4477"/>
                    <a:pt x="59" y="4538"/>
                    <a:pt x="133" y="4538"/>
                  </a:cubicBezTo>
                  <a:lnTo>
                    <a:pt x="6680" y="4538"/>
                  </a:lnTo>
                  <a:cubicBezTo>
                    <a:pt x="6754" y="4538"/>
                    <a:pt x="6813" y="4477"/>
                    <a:pt x="6813" y="4405"/>
                  </a:cubicBezTo>
                  <a:lnTo>
                    <a:pt x="6813" y="133"/>
                  </a:lnTo>
                  <a:cubicBezTo>
                    <a:pt x="6813" y="61"/>
                    <a:pt x="6754" y="0"/>
                    <a:pt x="66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8"/>
            <p:cNvSpPr/>
            <p:nvPr/>
          </p:nvSpPr>
          <p:spPr>
            <a:xfrm>
              <a:off x="2908275" y="5062650"/>
              <a:ext cx="6700" cy="13800"/>
            </a:xfrm>
            <a:custGeom>
              <a:avLst/>
              <a:gdLst/>
              <a:ahLst/>
              <a:cxnLst/>
              <a:rect l="l" t="t" r="r" b="b"/>
              <a:pathLst>
                <a:path w="268" h="552" extrusionOk="0">
                  <a:moveTo>
                    <a:pt x="133" y="1"/>
                  </a:moveTo>
                  <a:cubicBezTo>
                    <a:pt x="61" y="1"/>
                    <a:pt x="0" y="60"/>
                    <a:pt x="0" y="134"/>
                  </a:cubicBezTo>
                  <a:lnTo>
                    <a:pt x="0" y="418"/>
                  </a:lnTo>
                  <a:cubicBezTo>
                    <a:pt x="0" y="492"/>
                    <a:pt x="61" y="551"/>
                    <a:pt x="133" y="551"/>
                  </a:cubicBezTo>
                  <a:cubicBezTo>
                    <a:pt x="207" y="551"/>
                    <a:pt x="267" y="492"/>
                    <a:pt x="268" y="418"/>
                  </a:cubicBezTo>
                  <a:lnTo>
                    <a:pt x="268" y="134"/>
                  </a:lnTo>
                  <a:cubicBezTo>
                    <a:pt x="268" y="60"/>
                    <a:pt x="207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8"/>
            <p:cNvSpPr/>
            <p:nvPr/>
          </p:nvSpPr>
          <p:spPr>
            <a:xfrm>
              <a:off x="3093300" y="5059075"/>
              <a:ext cx="6700" cy="20925"/>
            </a:xfrm>
            <a:custGeom>
              <a:avLst/>
              <a:gdLst/>
              <a:ahLst/>
              <a:cxnLst/>
              <a:rect l="l" t="t" r="r" b="b"/>
              <a:pathLst>
                <a:path w="268" h="837" extrusionOk="0">
                  <a:moveTo>
                    <a:pt x="135" y="1"/>
                  </a:moveTo>
                  <a:cubicBezTo>
                    <a:pt x="61" y="1"/>
                    <a:pt x="0" y="60"/>
                    <a:pt x="0" y="134"/>
                  </a:cubicBezTo>
                  <a:lnTo>
                    <a:pt x="0" y="704"/>
                  </a:lnTo>
                  <a:cubicBezTo>
                    <a:pt x="0" y="778"/>
                    <a:pt x="61" y="837"/>
                    <a:pt x="135" y="837"/>
                  </a:cubicBezTo>
                  <a:cubicBezTo>
                    <a:pt x="207" y="837"/>
                    <a:pt x="268" y="778"/>
                    <a:pt x="268" y="704"/>
                  </a:cubicBezTo>
                  <a:lnTo>
                    <a:pt x="268" y="134"/>
                  </a:lnTo>
                  <a:cubicBezTo>
                    <a:pt x="268" y="60"/>
                    <a:pt x="207" y="1"/>
                    <a:pt x="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8"/>
            <p:cNvSpPr/>
            <p:nvPr/>
          </p:nvSpPr>
          <p:spPr>
            <a:xfrm>
              <a:off x="3093300" y="5012825"/>
              <a:ext cx="6750" cy="6750"/>
            </a:xfrm>
            <a:custGeom>
              <a:avLst/>
              <a:gdLst/>
              <a:ahLst/>
              <a:cxnLst/>
              <a:rect l="l" t="t" r="r" b="b"/>
              <a:pathLst>
                <a:path w="270" h="270" extrusionOk="0">
                  <a:moveTo>
                    <a:pt x="135" y="0"/>
                  </a:moveTo>
                  <a:cubicBezTo>
                    <a:pt x="59" y="1"/>
                    <a:pt x="0" y="61"/>
                    <a:pt x="0" y="136"/>
                  </a:cubicBezTo>
                  <a:cubicBezTo>
                    <a:pt x="0" y="210"/>
                    <a:pt x="61" y="269"/>
                    <a:pt x="135" y="269"/>
                  </a:cubicBezTo>
                  <a:cubicBezTo>
                    <a:pt x="209" y="269"/>
                    <a:pt x="269" y="210"/>
                    <a:pt x="269" y="136"/>
                  </a:cubicBezTo>
                  <a:cubicBezTo>
                    <a:pt x="269" y="61"/>
                    <a:pt x="210" y="1"/>
                    <a:pt x="13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8"/>
            <p:cNvSpPr/>
            <p:nvPr/>
          </p:nvSpPr>
          <p:spPr>
            <a:xfrm>
              <a:off x="2908275" y="5044850"/>
              <a:ext cx="6700" cy="10250"/>
            </a:xfrm>
            <a:custGeom>
              <a:avLst/>
              <a:gdLst/>
              <a:ahLst/>
              <a:cxnLst/>
              <a:rect l="l" t="t" r="r" b="b"/>
              <a:pathLst>
                <a:path w="268" h="410" extrusionOk="0">
                  <a:moveTo>
                    <a:pt x="133" y="1"/>
                  </a:moveTo>
                  <a:cubicBezTo>
                    <a:pt x="61" y="1"/>
                    <a:pt x="0" y="60"/>
                    <a:pt x="0" y="134"/>
                  </a:cubicBezTo>
                  <a:lnTo>
                    <a:pt x="0" y="277"/>
                  </a:lnTo>
                  <a:cubicBezTo>
                    <a:pt x="0" y="351"/>
                    <a:pt x="61" y="410"/>
                    <a:pt x="133" y="410"/>
                  </a:cubicBezTo>
                  <a:cubicBezTo>
                    <a:pt x="207" y="410"/>
                    <a:pt x="267" y="351"/>
                    <a:pt x="268" y="277"/>
                  </a:cubicBezTo>
                  <a:lnTo>
                    <a:pt x="268" y="134"/>
                  </a:lnTo>
                  <a:cubicBezTo>
                    <a:pt x="268" y="60"/>
                    <a:pt x="207" y="1"/>
                    <a:pt x="1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8"/>
            <p:cNvSpPr/>
            <p:nvPr/>
          </p:nvSpPr>
          <p:spPr>
            <a:xfrm>
              <a:off x="2908275" y="5084000"/>
              <a:ext cx="6700" cy="10250"/>
            </a:xfrm>
            <a:custGeom>
              <a:avLst/>
              <a:gdLst/>
              <a:ahLst/>
              <a:cxnLst/>
              <a:rect l="l" t="t" r="r" b="b"/>
              <a:pathLst>
                <a:path w="268" h="410" extrusionOk="0">
                  <a:moveTo>
                    <a:pt x="133" y="0"/>
                  </a:moveTo>
                  <a:cubicBezTo>
                    <a:pt x="61" y="0"/>
                    <a:pt x="0" y="59"/>
                    <a:pt x="0" y="133"/>
                  </a:cubicBezTo>
                  <a:lnTo>
                    <a:pt x="0" y="276"/>
                  </a:lnTo>
                  <a:cubicBezTo>
                    <a:pt x="0" y="350"/>
                    <a:pt x="61" y="409"/>
                    <a:pt x="133" y="409"/>
                  </a:cubicBezTo>
                  <a:cubicBezTo>
                    <a:pt x="207" y="409"/>
                    <a:pt x="267" y="350"/>
                    <a:pt x="268" y="276"/>
                  </a:cubicBezTo>
                  <a:lnTo>
                    <a:pt x="268" y="133"/>
                  </a:lnTo>
                  <a:cubicBezTo>
                    <a:pt x="268" y="59"/>
                    <a:pt x="207" y="0"/>
                    <a:pt x="1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8"/>
            <p:cNvSpPr/>
            <p:nvPr/>
          </p:nvSpPr>
          <p:spPr>
            <a:xfrm>
              <a:off x="2933175" y="5094650"/>
              <a:ext cx="141900" cy="20925"/>
            </a:xfrm>
            <a:custGeom>
              <a:avLst/>
              <a:gdLst/>
              <a:ahLst/>
              <a:cxnLst/>
              <a:rect l="l" t="t" r="r" b="b"/>
              <a:pathLst>
                <a:path w="5676" h="837" extrusionOk="0">
                  <a:moveTo>
                    <a:pt x="1274" y="267"/>
                  </a:moveTo>
                  <a:cubicBezTo>
                    <a:pt x="1311" y="267"/>
                    <a:pt x="1349" y="281"/>
                    <a:pt x="1380" y="312"/>
                  </a:cubicBezTo>
                  <a:cubicBezTo>
                    <a:pt x="1476" y="407"/>
                    <a:pt x="1408" y="570"/>
                    <a:pt x="1272" y="570"/>
                  </a:cubicBezTo>
                  <a:cubicBezTo>
                    <a:pt x="1189" y="570"/>
                    <a:pt x="1121" y="503"/>
                    <a:pt x="1121" y="420"/>
                  </a:cubicBezTo>
                  <a:cubicBezTo>
                    <a:pt x="1121" y="328"/>
                    <a:pt x="1196" y="267"/>
                    <a:pt x="1274" y="267"/>
                  </a:cubicBezTo>
                  <a:close/>
                  <a:moveTo>
                    <a:pt x="1272" y="1"/>
                  </a:moveTo>
                  <a:cubicBezTo>
                    <a:pt x="1093" y="1"/>
                    <a:pt x="934" y="115"/>
                    <a:pt x="876" y="286"/>
                  </a:cubicBezTo>
                  <a:lnTo>
                    <a:pt x="135" y="286"/>
                  </a:lnTo>
                  <a:cubicBezTo>
                    <a:pt x="61" y="286"/>
                    <a:pt x="0" y="345"/>
                    <a:pt x="0" y="420"/>
                  </a:cubicBezTo>
                  <a:cubicBezTo>
                    <a:pt x="0" y="494"/>
                    <a:pt x="61" y="553"/>
                    <a:pt x="135" y="553"/>
                  </a:cubicBezTo>
                  <a:lnTo>
                    <a:pt x="876" y="553"/>
                  </a:lnTo>
                  <a:cubicBezTo>
                    <a:pt x="934" y="722"/>
                    <a:pt x="1093" y="837"/>
                    <a:pt x="1272" y="837"/>
                  </a:cubicBezTo>
                  <a:cubicBezTo>
                    <a:pt x="1453" y="837"/>
                    <a:pt x="1611" y="722"/>
                    <a:pt x="1669" y="553"/>
                  </a:cubicBezTo>
                  <a:lnTo>
                    <a:pt x="5542" y="553"/>
                  </a:lnTo>
                  <a:cubicBezTo>
                    <a:pt x="5616" y="553"/>
                    <a:pt x="5675" y="494"/>
                    <a:pt x="5675" y="420"/>
                  </a:cubicBezTo>
                  <a:cubicBezTo>
                    <a:pt x="5675" y="345"/>
                    <a:pt x="5616" y="286"/>
                    <a:pt x="5542" y="286"/>
                  </a:cubicBezTo>
                  <a:lnTo>
                    <a:pt x="1669" y="286"/>
                  </a:lnTo>
                  <a:cubicBezTo>
                    <a:pt x="1611" y="115"/>
                    <a:pt x="1453" y="1"/>
                    <a:pt x="12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8"/>
            <p:cNvSpPr/>
            <p:nvPr/>
          </p:nvSpPr>
          <p:spPr>
            <a:xfrm>
              <a:off x="2990100" y="5043475"/>
              <a:ext cx="32050" cy="30800"/>
            </a:xfrm>
            <a:custGeom>
              <a:avLst/>
              <a:gdLst/>
              <a:ahLst/>
              <a:cxnLst/>
              <a:rect l="l" t="t" r="r" b="b"/>
              <a:pathLst>
                <a:path w="1282" h="1232" extrusionOk="0">
                  <a:moveTo>
                    <a:pt x="277" y="268"/>
                  </a:moveTo>
                  <a:cubicBezTo>
                    <a:pt x="278" y="268"/>
                    <a:pt x="279" y="268"/>
                    <a:pt x="281" y="270"/>
                  </a:cubicBezTo>
                  <a:lnTo>
                    <a:pt x="959" y="609"/>
                  </a:lnTo>
                  <a:cubicBezTo>
                    <a:pt x="962" y="610"/>
                    <a:pt x="965" y="613"/>
                    <a:pt x="963" y="617"/>
                  </a:cubicBezTo>
                  <a:cubicBezTo>
                    <a:pt x="963" y="620"/>
                    <a:pt x="962" y="622"/>
                    <a:pt x="959" y="624"/>
                  </a:cubicBezTo>
                  <a:lnTo>
                    <a:pt x="281" y="963"/>
                  </a:lnTo>
                  <a:cubicBezTo>
                    <a:pt x="279" y="964"/>
                    <a:pt x="278" y="964"/>
                    <a:pt x="276" y="964"/>
                  </a:cubicBezTo>
                  <a:cubicBezTo>
                    <a:pt x="275" y="964"/>
                    <a:pt x="273" y="964"/>
                    <a:pt x="273" y="963"/>
                  </a:cubicBezTo>
                  <a:cubicBezTo>
                    <a:pt x="269" y="962"/>
                    <a:pt x="267" y="959"/>
                    <a:pt x="267" y="956"/>
                  </a:cubicBezTo>
                  <a:lnTo>
                    <a:pt x="267" y="278"/>
                  </a:lnTo>
                  <a:cubicBezTo>
                    <a:pt x="267" y="275"/>
                    <a:pt x="269" y="271"/>
                    <a:pt x="273" y="270"/>
                  </a:cubicBezTo>
                  <a:cubicBezTo>
                    <a:pt x="274" y="270"/>
                    <a:pt x="275" y="268"/>
                    <a:pt x="277" y="268"/>
                  </a:cubicBezTo>
                  <a:close/>
                  <a:moveTo>
                    <a:pt x="277" y="1"/>
                  </a:moveTo>
                  <a:cubicBezTo>
                    <a:pt x="132" y="1"/>
                    <a:pt x="1" y="117"/>
                    <a:pt x="1" y="278"/>
                  </a:cubicBezTo>
                  <a:lnTo>
                    <a:pt x="1" y="955"/>
                  </a:lnTo>
                  <a:cubicBezTo>
                    <a:pt x="1" y="1115"/>
                    <a:pt x="131" y="1231"/>
                    <a:pt x="276" y="1231"/>
                  </a:cubicBezTo>
                  <a:cubicBezTo>
                    <a:pt x="317" y="1231"/>
                    <a:pt x="360" y="1222"/>
                    <a:pt x="401" y="1201"/>
                  </a:cubicBezTo>
                  <a:lnTo>
                    <a:pt x="1078" y="863"/>
                  </a:lnTo>
                  <a:cubicBezTo>
                    <a:pt x="1281" y="761"/>
                    <a:pt x="1281" y="472"/>
                    <a:pt x="1078" y="369"/>
                  </a:cubicBezTo>
                  <a:lnTo>
                    <a:pt x="401" y="30"/>
                  </a:lnTo>
                  <a:cubicBezTo>
                    <a:pt x="360" y="10"/>
                    <a:pt x="318" y="1"/>
                    <a:pt x="2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8"/>
            <p:cNvSpPr/>
            <p:nvPr/>
          </p:nvSpPr>
          <p:spPr>
            <a:xfrm>
              <a:off x="2965200" y="5027050"/>
              <a:ext cx="77875" cy="63625"/>
            </a:xfrm>
            <a:custGeom>
              <a:avLst/>
              <a:gdLst/>
              <a:ahLst/>
              <a:cxnLst/>
              <a:rect l="l" t="t" r="r" b="b"/>
              <a:pathLst>
                <a:path w="3115" h="2545" extrusionOk="0">
                  <a:moveTo>
                    <a:pt x="2412" y="268"/>
                  </a:moveTo>
                  <a:cubicBezTo>
                    <a:pt x="2653" y="268"/>
                    <a:pt x="2846" y="464"/>
                    <a:pt x="2848" y="703"/>
                  </a:cubicBezTo>
                  <a:lnTo>
                    <a:pt x="2848" y="1842"/>
                  </a:lnTo>
                  <a:cubicBezTo>
                    <a:pt x="2846" y="2083"/>
                    <a:pt x="2653" y="2278"/>
                    <a:pt x="2412" y="2278"/>
                  </a:cubicBezTo>
                  <a:lnTo>
                    <a:pt x="703" y="2278"/>
                  </a:lnTo>
                  <a:cubicBezTo>
                    <a:pt x="462" y="2278"/>
                    <a:pt x="267" y="2083"/>
                    <a:pt x="267" y="1842"/>
                  </a:cubicBezTo>
                  <a:lnTo>
                    <a:pt x="267" y="703"/>
                  </a:lnTo>
                  <a:cubicBezTo>
                    <a:pt x="267" y="464"/>
                    <a:pt x="462" y="268"/>
                    <a:pt x="703" y="268"/>
                  </a:cubicBezTo>
                  <a:close/>
                  <a:moveTo>
                    <a:pt x="703" y="0"/>
                  </a:moveTo>
                  <a:cubicBezTo>
                    <a:pt x="316" y="2"/>
                    <a:pt x="1" y="315"/>
                    <a:pt x="1" y="703"/>
                  </a:cubicBezTo>
                  <a:lnTo>
                    <a:pt x="1" y="1842"/>
                  </a:lnTo>
                  <a:cubicBezTo>
                    <a:pt x="1" y="2230"/>
                    <a:pt x="316" y="2545"/>
                    <a:pt x="703" y="2545"/>
                  </a:cubicBezTo>
                  <a:lnTo>
                    <a:pt x="2412" y="2545"/>
                  </a:lnTo>
                  <a:cubicBezTo>
                    <a:pt x="2799" y="2545"/>
                    <a:pt x="3114" y="2230"/>
                    <a:pt x="3114" y="1842"/>
                  </a:cubicBezTo>
                  <a:lnTo>
                    <a:pt x="3114" y="703"/>
                  </a:lnTo>
                  <a:cubicBezTo>
                    <a:pt x="3114" y="315"/>
                    <a:pt x="2799" y="2"/>
                    <a:pt x="2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48"/>
          <p:cNvGrpSpPr/>
          <p:nvPr/>
        </p:nvGrpSpPr>
        <p:grpSpPr>
          <a:xfrm>
            <a:off x="2970039" y="970283"/>
            <a:ext cx="375824" cy="246468"/>
            <a:chOff x="2342250" y="4676200"/>
            <a:chExt cx="256325" cy="168100"/>
          </a:xfrm>
        </p:grpSpPr>
        <p:sp>
          <p:nvSpPr>
            <p:cNvPr id="558" name="Google Shape;558;p48"/>
            <p:cNvSpPr/>
            <p:nvPr/>
          </p:nvSpPr>
          <p:spPr>
            <a:xfrm>
              <a:off x="2342250" y="4676200"/>
              <a:ext cx="256325" cy="168100"/>
            </a:xfrm>
            <a:custGeom>
              <a:avLst/>
              <a:gdLst/>
              <a:ahLst/>
              <a:cxnLst/>
              <a:rect l="l" t="t" r="r" b="b"/>
              <a:pathLst>
                <a:path w="10253" h="6724" extrusionOk="0">
                  <a:moveTo>
                    <a:pt x="7704" y="302"/>
                  </a:moveTo>
                  <a:lnTo>
                    <a:pt x="7704" y="3051"/>
                  </a:lnTo>
                  <a:lnTo>
                    <a:pt x="300" y="3051"/>
                  </a:lnTo>
                  <a:lnTo>
                    <a:pt x="300" y="302"/>
                  </a:lnTo>
                  <a:close/>
                  <a:moveTo>
                    <a:pt x="9461" y="1257"/>
                  </a:moveTo>
                  <a:cubicBezTo>
                    <a:pt x="9736" y="1257"/>
                    <a:pt x="9958" y="1482"/>
                    <a:pt x="9952" y="1758"/>
                  </a:cubicBezTo>
                  <a:lnTo>
                    <a:pt x="9952" y="5449"/>
                  </a:lnTo>
                  <a:cubicBezTo>
                    <a:pt x="9944" y="5982"/>
                    <a:pt x="9511" y="6410"/>
                    <a:pt x="8979" y="6410"/>
                  </a:cubicBezTo>
                  <a:cubicBezTo>
                    <a:pt x="8446" y="6410"/>
                    <a:pt x="8013" y="5982"/>
                    <a:pt x="8006" y="5449"/>
                  </a:cubicBezTo>
                  <a:lnTo>
                    <a:pt x="8006" y="4957"/>
                  </a:lnTo>
                  <a:lnTo>
                    <a:pt x="8817" y="4957"/>
                  </a:lnTo>
                  <a:cubicBezTo>
                    <a:pt x="8901" y="4957"/>
                    <a:pt x="8968" y="4890"/>
                    <a:pt x="8968" y="4807"/>
                  </a:cubicBezTo>
                  <a:lnTo>
                    <a:pt x="8968" y="2961"/>
                  </a:lnTo>
                  <a:cubicBezTo>
                    <a:pt x="8966" y="2880"/>
                    <a:pt x="8900" y="2816"/>
                    <a:pt x="8817" y="2816"/>
                  </a:cubicBezTo>
                  <a:cubicBezTo>
                    <a:pt x="8737" y="2816"/>
                    <a:pt x="8671" y="2880"/>
                    <a:pt x="8668" y="2961"/>
                  </a:cubicBezTo>
                  <a:lnTo>
                    <a:pt x="8668" y="4656"/>
                  </a:lnTo>
                  <a:lnTo>
                    <a:pt x="8006" y="4656"/>
                  </a:lnTo>
                  <a:lnTo>
                    <a:pt x="8006" y="1265"/>
                  </a:lnTo>
                  <a:lnTo>
                    <a:pt x="8839" y="1265"/>
                  </a:lnTo>
                  <a:cubicBezTo>
                    <a:pt x="8729" y="1405"/>
                    <a:pt x="8668" y="1579"/>
                    <a:pt x="8668" y="1758"/>
                  </a:cubicBezTo>
                  <a:lnTo>
                    <a:pt x="8668" y="2249"/>
                  </a:lnTo>
                  <a:cubicBezTo>
                    <a:pt x="8671" y="2330"/>
                    <a:pt x="8737" y="2394"/>
                    <a:pt x="8819" y="2394"/>
                  </a:cubicBezTo>
                  <a:cubicBezTo>
                    <a:pt x="8900" y="2394"/>
                    <a:pt x="8966" y="2330"/>
                    <a:pt x="8970" y="2249"/>
                  </a:cubicBezTo>
                  <a:lnTo>
                    <a:pt x="8970" y="1758"/>
                  </a:lnTo>
                  <a:cubicBezTo>
                    <a:pt x="8964" y="1482"/>
                    <a:pt x="9185" y="1257"/>
                    <a:pt x="9461" y="1257"/>
                  </a:cubicBezTo>
                  <a:close/>
                  <a:moveTo>
                    <a:pt x="7704" y="3353"/>
                  </a:moveTo>
                  <a:lnTo>
                    <a:pt x="7704" y="5449"/>
                  </a:lnTo>
                  <a:cubicBezTo>
                    <a:pt x="7704" y="5824"/>
                    <a:pt x="7870" y="6181"/>
                    <a:pt x="8158" y="6422"/>
                  </a:cubicBezTo>
                  <a:lnTo>
                    <a:pt x="1274" y="6422"/>
                  </a:lnTo>
                  <a:cubicBezTo>
                    <a:pt x="737" y="6422"/>
                    <a:pt x="302" y="5986"/>
                    <a:pt x="300" y="5449"/>
                  </a:cubicBezTo>
                  <a:lnTo>
                    <a:pt x="300" y="3353"/>
                  </a:lnTo>
                  <a:close/>
                  <a:moveTo>
                    <a:pt x="150" y="1"/>
                  </a:moveTo>
                  <a:cubicBezTo>
                    <a:pt x="68" y="2"/>
                    <a:pt x="0" y="70"/>
                    <a:pt x="0" y="152"/>
                  </a:cubicBezTo>
                  <a:lnTo>
                    <a:pt x="0" y="5449"/>
                  </a:lnTo>
                  <a:cubicBezTo>
                    <a:pt x="0" y="6153"/>
                    <a:pt x="571" y="6722"/>
                    <a:pt x="1274" y="6724"/>
                  </a:cubicBezTo>
                  <a:lnTo>
                    <a:pt x="8979" y="6724"/>
                  </a:lnTo>
                  <a:cubicBezTo>
                    <a:pt x="9682" y="6722"/>
                    <a:pt x="10251" y="6153"/>
                    <a:pt x="10252" y="5449"/>
                  </a:cubicBezTo>
                  <a:lnTo>
                    <a:pt x="10252" y="1758"/>
                  </a:lnTo>
                  <a:cubicBezTo>
                    <a:pt x="10252" y="1320"/>
                    <a:pt x="9897" y="965"/>
                    <a:pt x="9460" y="965"/>
                  </a:cubicBezTo>
                  <a:lnTo>
                    <a:pt x="8006" y="965"/>
                  </a:lnTo>
                  <a:lnTo>
                    <a:pt x="8006" y="152"/>
                  </a:lnTo>
                  <a:cubicBezTo>
                    <a:pt x="8006" y="70"/>
                    <a:pt x="7938" y="2"/>
                    <a:pt x="7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8"/>
            <p:cNvSpPr/>
            <p:nvPr/>
          </p:nvSpPr>
          <p:spPr>
            <a:xfrm>
              <a:off x="2489300" y="4688400"/>
              <a:ext cx="29575" cy="59450"/>
            </a:xfrm>
            <a:custGeom>
              <a:avLst/>
              <a:gdLst/>
              <a:ahLst/>
              <a:cxnLst/>
              <a:rect l="l" t="t" r="r" b="b"/>
              <a:pathLst>
                <a:path w="1183" h="2378" extrusionOk="0">
                  <a:moveTo>
                    <a:pt x="592" y="0"/>
                  </a:moveTo>
                  <a:cubicBezTo>
                    <a:pt x="511" y="0"/>
                    <a:pt x="445" y="65"/>
                    <a:pt x="442" y="146"/>
                  </a:cubicBezTo>
                  <a:lnTo>
                    <a:pt x="442" y="318"/>
                  </a:lnTo>
                  <a:cubicBezTo>
                    <a:pt x="181" y="368"/>
                    <a:pt x="1" y="609"/>
                    <a:pt x="26" y="873"/>
                  </a:cubicBezTo>
                  <a:cubicBezTo>
                    <a:pt x="52" y="1138"/>
                    <a:pt x="274" y="1340"/>
                    <a:pt x="541" y="1340"/>
                  </a:cubicBezTo>
                  <a:lnTo>
                    <a:pt x="644" y="1340"/>
                  </a:lnTo>
                  <a:cubicBezTo>
                    <a:pt x="763" y="1340"/>
                    <a:pt x="860" y="1435"/>
                    <a:pt x="860" y="1554"/>
                  </a:cubicBezTo>
                  <a:cubicBezTo>
                    <a:pt x="860" y="1672"/>
                    <a:pt x="763" y="1769"/>
                    <a:pt x="644" y="1769"/>
                  </a:cubicBezTo>
                  <a:lnTo>
                    <a:pt x="488" y="1769"/>
                  </a:lnTo>
                  <a:cubicBezTo>
                    <a:pt x="398" y="1769"/>
                    <a:pt x="325" y="1696"/>
                    <a:pt x="325" y="1606"/>
                  </a:cubicBezTo>
                  <a:cubicBezTo>
                    <a:pt x="325" y="1523"/>
                    <a:pt x="258" y="1455"/>
                    <a:pt x="175" y="1455"/>
                  </a:cubicBezTo>
                  <a:cubicBezTo>
                    <a:pt x="92" y="1455"/>
                    <a:pt x="25" y="1523"/>
                    <a:pt x="25" y="1606"/>
                  </a:cubicBezTo>
                  <a:cubicBezTo>
                    <a:pt x="25" y="1844"/>
                    <a:pt x="206" y="2044"/>
                    <a:pt x="442" y="2068"/>
                  </a:cubicBezTo>
                  <a:lnTo>
                    <a:pt x="442" y="2232"/>
                  </a:lnTo>
                  <a:cubicBezTo>
                    <a:pt x="445" y="2313"/>
                    <a:pt x="511" y="2378"/>
                    <a:pt x="592" y="2378"/>
                  </a:cubicBezTo>
                  <a:cubicBezTo>
                    <a:pt x="674" y="2378"/>
                    <a:pt x="740" y="2313"/>
                    <a:pt x="743" y="2232"/>
                  </a:cubicBezTo>
                  <a:lnTo>
                    <a:pt x="743" y="2060"/>
                  </a:lnTo>
                  <a:cubicBezTo>
                    <a:pt x="1004" y="2009"/>
                    <a:pt x="1183" y="1769"/>
                    <a:pt x="1157" y="1505"/>
                  </a:cubicBezTo>
                  <a:cubicBezTo>
                    <a:pt x="1132" y="1240"/>
                    <a:pt x="910" y="1038"/>
                    <a:pt x="644" y="1038"/>
                  </a:cubicBezTo>
                  <a:lnTo>
                    <a:pt x="541" y="1038"/>
                  </a:lnTo>
                  <a:cubicBezTo>
                    <a:pt x="424" y="1035"/>
                    <a:pt x="332" y="940"/>
                    <a:pt x="332" y="824"/>
                  </a:cubicBezTo>
                  <a:cubicBezTo>
                    <a:pt x="332" y="707"/>
                    <a:pt x="424" y="613"/>
                    <a:pt x="541" y="609"/>
                  </a:cubicBezTo>
                  <a:lnTo>
                    <a:pt x="697" y="609"/>
                  </a:lnTo>
                  <a:cubicBezTo>
                    <a:pt x="787" y="609"/>
                    <a:pt x="860" y="681"/>
                    <a:pt x="860" y="772"/>
                  </a:cubicBezTo>
                  <a:lnTo>
                    <a:pt x="860" y="877"/>
                  </a:lnTo>
                  <a:cubicBezTo>
                    <a:pt x="860" y="959"/>
                    <a:pt x="927" y="1026"/>
                    <a:pt x="1011" y="1026"/>
                  </a:cubicBezTo>
                  <a:cubicBezTo>
                    <a:pt x="1093" y="1026"/>
                    <a:pt x="1160" y="959"/>
                    <a:pt x="1160" y="877"/>
                  </a:cubicBezTo>
                  <a:lnTo>
                    <a:pt x="1160" y="772"/>
                  </a:lnTo>
                  <a:cubicBezTo>
                    <a:pt x="1160" y="533"/>
                    <a:pt x="980" y="334"/>
                    <a:pt x="743" y="310"/>
                  </a:cubicBezTo>
                  <a:lnTo>
                    <a:pt x="743" y="146"/>
                  </a:lnTo>
                  <a:cubicBezTo>
                    <a:pt x="740" y="65"/>
                    <a:pt x="674" y="0"/>
                    <a:pt x="5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8"/>
            <p:cNvSpPr/>
            <p:nvPr/>
          </p:nvSpPr>
          <p:spPr>
            <a:xfrm>
              <a:off x="2366250" y="4696275"/>
              <a:ext cx="31700" cy="43825"/>
            </a:xfrm>
            <a:custGeom>
              <a:avLst/>
              <a:gdLst/>
              <a:ahLst/>
              <a:cxnLst/>
              <a:rect l="l" t="t" r="r" b="b"/>
              <a:pathLst>
                <a:path w="1268" h="1753" extrusionOk="0">
                  <a:moveTo>
                    <a:pt x="155" y="1"/>
                  </a:moveTo>
                  <a:cubicBezTo>
                    <a:pt x="78" y="1"/>
                    <a:pt x="3" y="59"/>
                    <a:pt x="3" y="152"/>
                  </a:cubicBezTo>
                  <a:lnTo>
                    <a:pt x="3" y="1597"/>
                  </a:lnTo>
                  <a:cubicBezTo>
                    <a:pt x="0" y="1682"/>
                    <a:pt x="69" y="1753"/>
                    <a:pt x="154" y="1753"/>
                  </a:cubicBezTo>
                  <a:cubicBezTo>
                    <a:pt x="238" y="1753"/>
                    <a:pt x="307" y="1682"/>
                    <a:pt x="304" y="1597"/>
                  </a:cubicBezTo>
                  <a:lnTo>
                    <a:pt x="304" y="649"/>
                  </a:lnTo>
                  <a:lnTo>
                    <a:pt x="991" y="1680"/>
                  </a:lnTo>
                  <a:cubicBezTo>
                    <a:pt x="1022" y="1727"/>
                    <a:pt x="1069" y="1748"/>
                    <a:pt x="1115" y="1748"/>
                  </a:cubicBezTo>
                  <a:cubicBezTo>
                    <a:pt x="1192" y="1748"/>
                    <a:pt x="1268" y="1690"/>
                    <a:pt x="1267" y="1597"/>
                  </a:cubicBezTo>
                  <a:lnTo>
                    <a:pt x="1267" y="151"/>
                  </a:lnTo>
                  <a:cubicBezTo>
                    <a:pt x="1267" y="69"/>
                    <a:pt x="1199" y="2"/>
                    <a:pt x="1116" y="2"/>
                  </a:cubicBezTo>
                  <a:cubicBezTo>
                    <a:pt x="1034" y="2"/>
                    <a:pt x="967" y="69"/>
                    <a:pt x="967" y="151"/>
                  </a:cubicBezTo>
                  <a:lnTo>
                    <a:pt x="967" y="1099"/>
                  </a:lnTo>
                  <a:lnTo>
                    <a:pt x="279" y="68"/>
                  </a:lnTo>
                  <a:cubicBezTo>
                    <a:pt x="248" y="21"/>
                    <a:pt x="201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8"/>
            <p:cNvSpPr/>
            <p:nvPr/>
          </p:nvSpPr>
          <p:spPr>
            <a:xfrm>
              <a:off x="2406425" y="4696300"/>
              <a:ext cx="27750" cy="43675"/>
            </a:xfrm>
            <a:custGeom>
              <a:avLst/>
              <a:gdLst/>
              <a:ahLst/>
              <a:cxnLst/>
              <a:rect l="l" t="t" r="r" b="b"/>
              <a:pathLst>
                <a:path w="1110" h="1747" extrusionOk="0">
                  <a:moveTo>
                    <a:pt x="151" y="1"/>
                  </a:moveTo>
                  <a:cubicBezTo>
                    <a:pt x="69" y="1"/>
                    <a:pt x="2" y="68"/>
                    <a:pt x="2" y="150"/>
                  </a:cubicBezTo>
                  <a:lnTo>
                    <a:pt x="2" y="1596"/>
                  </a:lnTo>
                  <a:cubicBezTo>
                    <a:pt x="0" y="1678"/>
                    <a:pt x="68" y="1747"/>
                    <a:pt x="151" y="1747"/>
                  </a:cubicBezTo>
                  <a:lnTo>
                    <a:pt x="955" y="1747"/>
                  </a:lnTo>
                  <a:cubicBezTo>
                    <a:pt x="956" y="1747"/>
                    <a:pt x="958" y="1747"/>
                    <a:pt x="960" y="1747"/>
                  </a:cubicBezTo>
                  <a:cubicBezTo>
                    <a:pt x="1042" y="1747"/>
                    <a:pt x="1110" y="1679"/>
                    <a:pt x="1110" y="1596"/>
                  </a:cubicBezTo>
                  <a:cubicBezTo>
                    <a:pt x="1110" y="1513"/>
                    <a:pt x="1042" y="1445"/>
                    <a:pt x="960" y="1445"/>
                  </a:cubicBezTo>
                  <a:cubicBezTo>
                    <a:pt x="958" y="1445"/>
                    <a:pt x="956" y="1445"/>
                    <a:pt x="955" y="1445"/>
                  </a:cubicBezTo>
                  <a:lnTo>
                    <a:pt x="302" y="1445"/>
                  </a:lnTo>
                  <a:lnTo>
                    <a:pt x="302" y="943"/>
                  </a:lnTo>
                  <a:lnTo>
                    <a:pt x="793" y="943"/>
                  </a:lnTo>
                  <a:cubicBezTo>
                    <a:pt x="875" y="940"/>
                    <a:pt x="939" y="874"/>
                    <a:pt x="939" y="792"/>
                  </a:cubicBezTo>
                  <a:cubicBezTo>
                    <a:pt x="939" y="711"/>
                    <a:pt x="875" y="645"/>
                    <a:pt x="793" y="643"/>
                  </a:cubicBezTo>
                  <a:lnTo>
                    <a:pt x="302" y="643"/>
                  </a:lnTo>
                  <a:lnTo>
                    <a:pt x="302" y="301"/>
                  </a:lnTo>
                  <a:lnTo>
                    <a:pt x="955" y="301"/>
                  </a:lnTo>
                  <a:cubicBezTo>
                    <a:pt x="1037" y="301"/>
                    <a:pt x="1104" y="233"/>
                    <a:pt x="1104" y="150"/>
                  </a:cubicBezTo>
                  <a:cubicBezTo>
                    <a:pt x="1104" y="68"/>
                    <a:pt x="1037" y="1"/>
                    <a:pt x="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8"/>
            <p:cNvSpPr/>
            <p:nvPr/>
          </p:nvSpPr>
          <p:spPr>
            <a:xfrm>
              <a:off x="2442325" y="4696275"/>
              <a:ext cx="40075" cy="43700"/>
            </a:xfrm>
            <a:custGeom>
              <a:avLst/>
              <a:gdLst/>
              <a:ahLst/>
              <a:cxnLst/>
              <a:rect l="l" t="t" r="r" b="b"/>
              <a:pathLst>
                <a:path w="1603" h="1748" extrusionOk="0">
                  <a:moveTo>
                    <a:pt x="158" y="1"/>
                  </a:moveTo>
                  <a:cubicBezTo>
                    <a:pt x="153" y="1"/>
                    <a:pt x="148" y="1"/>
                    <a:pt x="143" y="2"/>
                  </a:cubicBezTo>
                  <a:cubicBezTo>
                    <a:pt x="61" y="11"/>
                    <a:pt x="1" y="86"/>
                    <a:pt x="10" y="168"/>
                  </a:cubicBezTo>
                  <a:lnTo>
                    <a:pt x="172" y="1613"/>
                  </a:lnTo>
                  <a:cubicBezTo>
                    <a:pt x="181" y="1699"/>
                    <a:pt x="251" y="1747"/>
                    <a:pt x="322" y="1747"/>
                  </a:cubicBezTo>
                  <a:cubicBezTo>
                    <a:pt x="377" y="1747"/>
                    <a:pt x="432" y="1718"/>
                    <a:pt x="458" y="1656"/>
                  </a:cubicBezTo>
                  <a:lnTo>
                    <a:pt x="802" y="855"/>
                  </a:lnTo>
                  <a:lnTo>
                    <a:pt x="1145" y="1656"/>
                  </a:lnTo>
                  <a:cubicBezTo>
                    <a:pt x="1172" y="1718"/>
                    <a:pt x="1227" y="1747"/>
                    <a:pt x="1282" y="1747"/>
                  </a:cubicBezTo>
                  <a:cubicBezTo>
                    <a:pt x="1353" y="1747"/>
                    <a:pt x="1423" y="1699"/>
                    <a:pt x="1433" y="1613"/>
                  </a:cubicBezTo>
                  <a:lnTo>
                    <a:pt x="1593" y="168"/>
                  </a:lnTo>
                  <a:cubicBezTo>
                    <a:pt x="1603" y="86"/>
                    <a:pt x="1543" y="11"/>
                    <a:pt x="1461" y="2"/>
                  </a:cubicBezTo>
                  <a:cubicBezTo>
                    <a:pt x="1456" y="1"/>
                    <a:pt x="1451" y="1"/>
                    <a:pt x="1446" y="1"/>
                  </a:cubicBezTo>
                  <a:cubicBezTo>
                    <a:pt x="1369" y="1"/>
                    <a:pt x="1303" y="58"/>
                    <a:pt x="1294" y="135"/>
                  </a:cubicBezTo>
                  <a:lnTo>
                    <a:pt x="1197" y="1013"/>
                  </a:lnTo>
                  <a:lnTo>
                    <a:pt x="940" y="413"/>
                  </a:lnTo>
                  <a:cubicBezTo>
                    <a:pt x="915" y="354"/>
                    <a:pt x="859" y="324"/>
                    <a:pt x="803" y="324"/>
                  </a:cubicBezTo>
                  <a:cubicBezTo>
                    <a:pt x="746" y="324"/>
                    <a:pt x="690" y="354"/>
                    <a:pt x="664" y="413"/>
                  </a:cubicBezTo>
                  <a:lnTo>
                    <a:pt x="407" y="1013"/>
                  </a:lnTo>
                  <a:lnTo>
                    <a:pt x="310" y="135"/>
                  </a:lnTo>
                  <a:cubicBezTo>
                    <a:pt x="301" y="58"/>
                    <a:pt x="234" y="1"/>
                    <a:pt x="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8"/>
            <p:cNvSpPr/>
            <p:nvPr/>
          </p:nvSpPr>
          <p:spPr>
            <a:xfrm>
              <a:off x="2366175" y="4772525"/>
              <a:ext cx="59725" cy="7575"/>
            </a:xfrm>
            <a:custGeom>
              <a:avLst/>
              <a:gdLst/>
              <a:ahLst/>
              <a:cxnLst/>
              <a:rect l="l" t="t" r="r" b="b"/>
              <a:pathLst>
                <a:path w="2389" h="303" extrusionOk="0">
                  <a:moveTo>
                    <a:pt x="152" y="1"/>
                  </a:moveTo>
                  <a:cubicBezTo>
                    <a:pt x="69" y="1"/>
                    <a:pt x="0" y="68"/>
                    <a:pt x="0" y="151"/>
                  </a:cubicBezTo>
                  <a:cubicBezTo>
                    <a:pt x="0" y="235"/>
                    <a:pt x="69" y="302"/>
                    <a:pt x="152" y="302"/>
                  </a:cubicBezTo>
                  <a:cubicBezTo>
                    <a:pt x="153" y="302"/>
                    <a:pt x="155" y="302"/>
                    <a:pt x="157" y="302"/>
                  </a:cubicBezTo>
                  <a:lnTo>
                    <a:pt x="2243" y="302"/>
                  </a:lnTo>
                  <a:cubicBezTo>
                    <a:pt x="2324" y="299"/>
                    <a:pt x="2388" y="232"/>
                    <a:pt x="2388" y="151"/>
                  </a:cubicBezTo>
                  <a:cubicBezTo>
                    <a:pt x="2388" y="71"/>
                    <a:pt x="2324" y="3"/>
                    <a:pt x="2243" y="1"/>
                  </a:cubicBezTo>
                  <a:lnTo>
                    <a:pt x="157" y="1"/>
                  </a:lnTo>
                  <a:cubicBezTo>
                    <a:pt x="155" y="1"/>
                    <a:pt x="153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8"/>
            <p:cNvSpPr/>
            <p:nvPr/>
          </p:nvSpPr>
          <p:spPr>
            <a:xfrm>
              <a:off x="2442675" y="4772525"/>
              <a:ext cx="75525" cy="7575"/>
            </a:xfrm>
            <a:custGeom>
              <a:avLst/>
              <a:gdLst/>
              <a:ahLst/>
              <a:cxnLst/>
              <a:rect l="l" t="t" r="r" b="b"/>
              <a:pathLst>
                <a:path w="3021" h="303" extrusionOk="0">
                  <a:moveTo>
                    <a:pt x="146" y="1"/>
                  </a:moveTo>
                  <a:cubicBezTo>
                    <a:pt x="65" y="3"/>
                    <a:pt x="0" y="71"/>
                    <a:pt x="0" y="151"/>
                  </a:cubicBezTo>
                  <a:cubicBezTo>
                    <a:pt x="0" y="232"/>
                    <a:pt x="65" y="299"/>
                    <a:pt x="146" y="302"/>
                  </a:cubicBezTo>
                  <a:lnTo>
                    <a:pt x="2876" y="302"/>
                  </a:lnTo>
                  <a:cubicBezTo>
                    <a:pt x="2956" y="299"/>
                    <a:pt x="3021" y="232"/>
                    <a:pt x="3021" y="151"/>
                  </a:cubicBezTo>
                  <a:cubicBezTo>
                    <a:pt x="3021" y="71"/>
                    <a:pt x="2956" y="3"/>
                    <a:pt x="2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8"/>
            <p:cNvSpPr/>
            <p:nvPr/>
          </p:nvSpPr>
          <p:spPr>
            <a:xfrm>
              <a:off x="2366300" y="4792575"/>
              <a:ext cx="31625" cy="7575"/>
            </a:xfrm>
            <a:custGeom>
              <a:avLst/>
              <a:gdLst/>
              <a:ahLst/>
              <a:cxnLst/>
              <a:rect l="l" t="t" r="r" b="b"/>
              <a:pathLst>
                <a:path w="1265" h="303" extrusionOk="0">
                  <a:moveTo>
                    <a:pt x="152" y="1"/>
                  </a:moveTo>
                  <a:cubicBezTo>
                    <a:pt x="68" y="1"/>
                    <a:pt x="1" y="68"/>
                    <a:pt x="1" y="152"/>
                  </a:cubicBezTo>
                  <a:cubicBezTo>
                    <a:pt x="1" y="235"/>
                    <a:pt x="68" y="302"/>
                    <a:pt x="152" y="302"/>
                  </a:cubicBezTo>
                  <a:lnTo>
                    <a:pt x="1114" y="302"/>
                  </a:lnTo>
                  <a:cubicBezTo>
                    <a:pt x="1197" y="302"/>
                    <a:pt x="1265" y="235"/>
                    <a:pt x="1265" y="152"/>
                  </a:cubicBezTo>
                  <a:cubicBezTo>
                    <a:pt x="1265" y="68"/>
                    <a:pt x="1197" y="1"/>
                    <a:pt x="1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8"/>
            <p:cNvSpPr/>
            <p:nvPr/>
          </p:nvSpPr>
          <p:spPr>
            <a:xfrm>
              <a:off x="2366175" y="4812675"/>
              <a:ext cx="59725" cy="7525"/>
            </a:xfrm>
            <a:custGeom>
              <a:avLst/>
              <a:gdLst/>
              <a:ahLst/>
              <a:cxnLst/>
              <a:rect l="l" t="t" r="r" b="b"/>
              <a:pathLst>
                <a:path w="2389" h="301" extrusionOk="0">
                  <a:moveTo>
                    <a:pt x="149" y="0"/>
                  </a:moveTo>
                  <a:cubicBezTo>
                    <a:pt x="68" y="0"/>
                    <a:pt x="0" y="68"/>
                    <a:pt x="0" y="150"/>
                  </a:cubicBezTo>
                  <a:cubicBezTo>
                    <a:pt x="0" y="234"/>
                    <a:pt x="69" y="301"/>
                    <a:pt x="152" y="301"/>
                  </a:cubicBezTo>
                  <a:cubicBezTo>
                    <a:pt x="153" y="301"/>
                    <a:pt x="155" y="301"/>
                    <a:pt x="157" y="301"/>
                  </a:cubicBezTo>
                  <a:lnTo>
                    <a:pt x="2243" y="301"/>
                  </a:lnTo>
                  <a:cubicBezTo>
                    <a:pt x="2324" y="298"/>
                    <a:pt x="2388" y="232"/>
                    <a:pt x="2388" y="150"/>
                  </a:cubicBezTo>
                  <a:cubicBezTo>
                    <a:pt x="2388" y="69"/>
                    <a:pt x="2324" y="3"/>
                    <a:pt x="2243" y="1"/>
                  </a:cubicBezTo>
                  <a:lnTo>
                    <a:pt x="157" y="1"/>
                  </a:lnTo>
                  <a:cubicBezTo>
                    <a:pt x="154" y="0"/>
                    <a:pt x="152" y="0"/>
                    <a:pt x="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8"/>
            <p:cNvSpPr/>
            <p:nvPr/>
          </p:nvSpPr>
          <p:spPr>
            <a:xfrm>
              <a:off x="2406425" y="4792575"/>
              <a:ext cx="19600" cy="7575"/>
            </a:xfrm>
            <a:custGeom>
              <a:avLst/>
              <a:gdLst/>
              <a:ahLst/>
              <a:cxnLst/>
              <a:rect l="l" t="t" r="r" b="b"/>
              <a:pathLst>
                <a:path w="784" h="303" extrusionOk="0">
                  <a:moveTo>
                    <a:pt x="151" y="1"/>
                  </a:moveTo>
                  <a:cubicBezTo>
                    <a:pt x="69" y="1"/>
                    <a:pt x="0" y="68"/>
                    <a:pt x="0" y="152"/>
                  </a:cubicBezTo>
                  <a:cubicBezTo>
                    <a:pt x="0" y="235"/>
                    <a:pt x="69" y="302"/>
                    <a:pt x="151" y="302"/>
                  </a:cubicBezTo>
                  <a:lnTo>
                    <a:pt x="633" y="302"/>
                  </a:lnTo>
                  <a:cubicBezTo>
                    <a:pt x="717" y="302"/>
                    <a:pt x="784" y="235"/>
                    <a:pt x="784" y="152"/>
                  </a:cubicBezTo>
                  <a:cubicBezTo>
                    <a:pt x="784" y="68"/>
                    <a:pt x="717" y="1"/>
                    <a:pt x="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8"/>
            <p:cNvSpPr/>
            <p:nvPr/>
          </p:nvSpPr>
          <p:spPr>
            <a:xfrm>
              <a:off x="2442575" y="4792575"/>
              <a:ext cx="35625" cy="7575"/>
            </a:xfrm>
            <a:custGeom>
              <a:avLst/>
              <a:gdLst/>
              <a:ahLst/>
              <a:cxnLst/>
              <a:rect l="l" t="t" r="r" b="b"/>
              <a:pathLst>
                <a:path w="1425" h="303" extrusionOk="0">
                  <a:moveTo>
                    <a:pt x="150" y="1"/>
                  </a:moveTo>
                  <a:cubicBezTo>
                    <a:pt x="67" y="1"/>
                    <a:pt x="0" y="68"/>
                    <a:pt x="0" y="152"/>
                  </a:cubicBezTo>
                  <a:cubicBezTo>
                    <a:pt x="0" y="235"/>
                    <a:pt x="67" y="302"/>
                    <a:pt x="150" y="302"/>
                  </a:cubicBezTo>
                  <a:lnTo>
                    <a:pt x="1274" y="302"/>
                  </a:lnTo>
                  <a:cubicBezTo>
                    <a:pt x="1357" y="302"/>
                    <a:pt x="1424" y="235"/>
                    <a:pt x="1424" y="152"/>
                  </a:cubicBezTo>
                  <a:cubicBezTo>
                    <a:pt x="1424" y="68"/>
                    <a:pt x="1357" y="1"/>
                    <a:pt x="1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8"/>
            <p:cNvSpPr/>
            <p:nvPr/>
          </p:nvSpPr>
          <p:spPr>
            <a:xfrm>
              <a:off x="2486675" y="4792575"/>
              <a:ext cx="31625" cy="7575"/>
            </a:xfrm>
            <a:custGeom>
              <a:avLst/>
              <a:gdLst/>
              <a:ahLst/>
              <a:cxnLst/>
              <a:rect l="l" t="t" r="r" b="b"/>
              <a:pathLst>
                <a:path w="1265" h="303" extrusionOk="0">
                  <a:moveTo>
                    <a:pt x="152" y="1"/>
                  </a:moveTo>
                  <a:cubicBezTo>
                    <a:pt x="68" y="1"/>
                    <a:pt x="1" y="68"/>
                    <a:pt x="1" y="152"/>
                  </a:cubicBezTo>
                  <a:cubicBezTo>
                    <a:pt x="1" y="235"/>
                    <a:pt x="68" y="302"/>
                    <a:pt x="152" y="302"/>
                  </a:cubicBezTo>
                  <a:lnTo>
                    <a:pt x="1116" y="302"/>
                  </a:lnTo>
                  <a:cubicBezTo>
                    <a:pt x="1198" y="302"/>
                    <a:pt x="1265" y="235"/>
                    <a:pt x="1265" y="152"/>
                  </a:cubicBezTo>
                  <a:cubicBezTo>
                    <a:pt x="1265" y="68"/>
                    <a:pt x="1198" y="1"/>
                    <a:pt x="11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8"/>
            <p:cNvSpPr/>
            <p:nvPr/>
          </p:nvSpPr>
          <p:spPr>
            <a:xfrm>
              <a:off x="2442675" y="4812675"/>
              <a:ext cx="51700" cy="7525"/>
            </a:xfrm>
            <a:custGeom>
              <a:avLst/>
              <a:gdLst/>
              <a:ahLst/>
              <a:cxnLst/>
              <a:rect l="l" t="t" r="r" b="b"/>
              <a:pathLst>
                <a:path w="2068" h="301" extrusionOk="0">
                  <a:moveTo>
                    <a:pt x="1919" y="0"/>
                  </a:moveTo>
                  <a:cubicBezTo>
                    <a:pt x="1916" y="0"/>
                    <a:pt x="1914" y="0"/>
                    <a:pt x="1912" y="1"/>
                  </a:cubicBezTo>
                  <a:lnTo>
                    <a:pt x="146" y="1"/>
                  </a:lnTo>
                  <a:cubicBezTo>
                    <a:pt x="65" y="3"/>
                    <a:pt x="0" y="69"/>
                    <a:pt x="0" y="150"/>
                  </a:cubicBezTo>
                  <a:cubicBezTo>
                    <a:pt x="0" y="232"/>
                    <a:pt x="65" y="298"/>
                    <a:pt x="146" y="301"/>
                  </a:cubicBezTo>
                  <a:lnTo>
                    <a:pt x="1912" y="301"/>
                  </a:lnTo>
                  <a:cubicBezTo>
                    <a:pt x="1913" y="301"/>
                    <a:pt x="1915" y="301"/>
                    <a:pt x="1917" y="301"/>
                  </a:cubicBezTo>
                  <a:cubicBezTo>
                    <a:pt x="1999" y="301"/>
                    <a:pt x="2068" y="234"/>
                    <a:pt x="2068" y="150"/>
                  </a:cubicBezTo>
                  <a:cubicBezTo>
                    <a:pt x="2068" y="68"/>
                    <a:pt x="2000" y="0"/>
                    <a:pt x="19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8"/>
            <p:cNvSpPr/>
            <p:nvPr/>
          </p:nvSpPr>
          <p:spPr>
            <a:xfrm>
              <a:off x="2502875" y="4812675"/>
              <a:ext cx="15325" cy="7525"/>
            </a:xfrm>
            <a:custGeom>
              <a:avLst/>
              <a:gdLst/>
              <a:ahLst/>
              <a:cxnLst/>
              <a:rect l="l" t="t" r="r" b="b"/>
              <a:pathLst>
                <a:path w="613" h="301" extrusionOk="0">
                  <a:moveTo>
                    <a:pt x="146" y="1"/>
                  </a:moveTo>
                  <a:cubicBezTo>
                    <a:pt x="65" y="3"/>
                    <a:pt x="0" y="69"/>
                    <a:pt x="0" y="150"/>
                  </a:cubicBezTo>
                  <a:cubicBezTo>
                    <a:pt x="0" y="232"/>
                    <a:pt x="65" y="298"/>
                    <a:pt x="146" y="301"/>
                  </a:cubicBezTo>
                  <a:lnTo>
                    <a:pt x="468" y="301"/>
                  </a:lnTo>
                  <a:cubicBezTo>
                    <a:pt x="548" y="298"/>
                    <a:pt x="613" y="232"/>
                    <a:pt x="613" y="150"/>
                  </a:cubicBezTo>
                  <a:cubicBezTo>
                    <a:pt x="613" y="69"/>
                    <a:pt x="548" y="3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>
            <a:spLocks noGrp="1"/>
          </p:cNvSpPr>
          <p:nvPr>
            <p:ph type="ctrTitle" idx="6"/>
          </p:nvPr>
        </p:nvSpPr>
        <p:spPr>
          <a:xfrm>
            <a:off x="7071615" y="2077774"/>
            <a:ext cx="1444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Exploratory Data Analysis</a:t>
            </a:r>
            <a:endParaRPr dirty="0"/>
          </a:p>
        </p:txBody>
      </p:sp>
      <p:sp>
        <p:nvSpPr>
          <p:cNvPr id="154" name="Google Shape;154;p30"/>
          <p:cNvSpPr txBox="1">
            <a:spLocks noGrp="1"/>
          </p:cNvSpPr>
          <p:nvPr>
            <p:ph type="title" idx="8"/>
          </p:nvPr>
        </p:nvSpPr>
        <p:spPr>
          <a:xfrm>
            <a:off x="6119613" y="1489088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155" name="Google Shape;155;p30"/>
          <p:cNvSpPr txBox="1">
            <a:spLocks noGrp="1"/>
          </p:cNvSpPr>
          <p:nvPr>
            <p:ph type="ctrTitle" idx="21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T</a:t>
            </a:r>
            <a:r>
              <a:rPr lang="es"/>
              <a:t>able of Contents</a:t>
            </a:r>
            <a:endParaRPr/>
          </a:p>
        </p:txBody>
      </p:sp>
      <p:sp>
        <p:nvSpPr>
          <p:cNvPr id="156" name="Google Shape;156;p30"/>
          <p:cNvSpPr txBox="1">
            <a:spLocks noGrp="1"/>
          </p:cNvSpPr>
          <p:nvPr>
            <p:ph type="ctrTitle"/>
          </p:nvPr>
        </p:nvSpPr>
        <p:spPr>
          <a:xfrm>
            <a:off x="4444449" y="1990051"/>
            <a:ext cx="203501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Data Cleaning </a:t>
            </a:r>
            <a:endParaRPr dirty="0"/>
          </a:p>
        </p:txBody>
      </p:sp>
      <p:sp>
        <p:nvSpPr>
          <p:cNvPr id="158" name="Google Shape;158;p30"/>
          <p:cNvSpPr txBox="1">
            <a:spLocks noGrp="1"/>
          </p:cNvSpPr>
          <p:nvPr>
            <p:ph type="title" idx="2"/>
          </p:nvPr>
        </p:nvSpPr>
        <p:spPr>
          <a:xfrm>
            <a:off x="575782" y="149997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159" name="Google Shape;159;p30"/>
          <p:cNvSpPr txBox="1">
            <a:spLocks noGrp="1"/>
          </p:cNvSpPr>
          <p:nvPr>
            <p:ph type="ctrTitle" idx="3"/>
          </p:nvPr>
        </p:nvSpPr>
        <p:spPr>
          <a:xfrm>
            <a:off x="1600500" y="2077774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Data Preparations &amp; Understanding</a:t>
            </a:r>
            <a:endParaRPr dirty="0"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5"/>
          </p:nvPr>
        </p:nvSpPr>
        <p:spPr>
          <a:xfrm>
            <a:off x="3503898" y="149058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</a:t>
            </a:r>
            <a:endParaRPr dirty="0"/>
          </a:p>
        </p:txBody>
      </p:sp>
      <p:sp>
        <p:nvSpPr>
          <p:cNvPr id="162" name="Google Shape;162;p30"/>
          <p:cNvSpPr txBox="1">
            <a:spLocks noGrp="1"/>
          </p:cNvSpPr>
          <p:nvPr>
            <p:ph type="ctrTitle" idx="9"/>
          </p:nvPr>
        </p:nvSpPr>
        <p:spPr>
          <a:xfrm>
            <a:off x="2199215" y="3526868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 smtClean="0">
                <a:solidFill>
                  <a:schemeClr val="dk1"/>
                </a:solidFill>
              </a:rPr>
              <a:t>Modelling</a:t>
            </a:r>
            <a:endParaRPr dirty="0"/>
          </a:p>
        </p:txBody>
      </p:sp>
      <p:sp>
        <p:nvSpPr>
          <p:cNvPr id="164" name="Google Shape;164;p30"/>
          <p:cNvSpPr txBox="1">
            <a:spLocks noGrp="1"/>
          </p:cNvSpPr>
          <p:nvPr>
            <p:ph type="title" idx="14"/>
          </p:nvPr>
        </p:nvSpPr>
        <p:spPr>
          <a:xfrm>
            <a:off x="2199215" y="309122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</a:t>
            </a:r>
            <a:endParaRPr dirty="0"/>
          </a:p>
        </p:txBody>
      </p:sp>
      <p:sp>
        <p:nvSpPr>
          <p:cNvPr id="165" name="Google Shape;165;p30"/>
          <p:cNvSpPr txBox="1">
            <a:spLocks noGrp="1"/>
          </p:cNvSpPr>
          <p:nvPr>
            <p:ph type="ctrTitle" idx="15"/>
          </p:nvPr>
        </p:nvSpPr>
        <p:spPr>
          <a:xfrm>
            <a:off x="5064541" y="3538289"/>
            <a:ext cx="112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 smtClean="0">
                <a:solidFill>
                  <a:schemeClr val="dk1"/>
                </a:solidFill>
              </a:rPr>
              <a:t>Conclusion</a:t>
            </a:r>
            <a:endParaRPr dirty="0"/>
          </a:p>
        </p:txBody>
      </p:sp>
      <p:sp>
        <p:nvSpPr>
          <p:cNvPr id="167" name="Google Shape;167;p30"/>
          <p:cNvSpPr txBox="1">
            <a:spLocks noGrp="1"/>
          </p:cNvSpPr>
          <p:nvPr>
            <p:ph type="title" idx="17"/>
          </p:nvPr>
        </p:nvSpPr>
        <p:spPr>
          <a:xfrm>
            <a:off x="5103132" y="309122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05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58"/>
          <p:cNvSpPr/>
          <p:nvPr/>
        </p:nvSpPr>
        <p:spPr>
          <a:xfrm>
            <a:off x="-215401" y="1695900"/>
            <a:ext cx="4549200" cy="1751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58"/>
          <p:cNvSpPr txBox="1">
            <a:spLocks noGrp="1"/>
          </p:cNvSpPr>
          <p:nvPr>
            <p:ph type="subTitle" idx="1"/>
          </p:nvPr>
        </p:nvSpPr>
        <p:spPr>
          <a:xfrm flipH="1">
            <a:off x="2919042" y="2083243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>
                <a:solidFill>
                  <a:schemeClr val="lt1"/>
                </a:solidFill>
              </a:rPr>
              <a:t>Reza </a:t>
            </a:r>
            <a:r>
              <a:rPr lang="en-US" dirty="0" err="1" smtClean="0">
                <a:solidFill>
                  <a:schemeClr val="lt1"/>
                </a:solidFill>
              </a:rPr>
              <a:t>kusnadi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83" name="Google Shape;783;p58"/>
          <p:cNvSpPr txBox="1">
            <a:spLocks noGrp="1"/>
          </p:cNvSpPr>
          <p:nvPr>
            <p:ph type="title"/>
          </p:nvPr>
        </p:nvSpPr>
        <p:spPr>
          <a:xfrm>
            <a:off x="109005" y="1695900"/>
            <a:ext cx="4125537" cy="13629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3F3F3"/>
                </a:solidFill>
              </a:rPr>
              <a:t>Thank You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7000" y="4246800"/>
            <a:ext cx="2847000" cy="8967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flipH="1">
            <a:off x="154955" y="59978"/>
            <a:ext cx="8989044" cy="508352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Harus</a:t>
            </a:r>
            <a:r>
              <a:rPr lang="en-US" dirty="0" smtClean="0"/>
              <a:t> tau </a:t>
            </a:r>
            <a:r>
              <a:rPr lang="en-US" dirty="0" err="1" smtClean="0"/>
              <a:t>kenapa</a:t>
            </a:r>
            <a:r>
              <a:rPr lang="en-US" dirty="0" smtClean="0"/>
              <a:t> </a:t>
            </a:r>
            <a:r>
              <a:rPr lang="en-US" dirty="0" err="1" smtClean="0"/>
              <a:t>lu</a:t>
            </a:r>
            <a:r>
              <a:rPr lang="en-US" dirty="0" smtClean="0"/>
              <a:t> </a:t>
            </a:r>
            <a:r>
              <a:rPr lang="en-US" dirty="0" err="1" smtClean="0"/>
              <a:t>pake</a:t>
            </a:r>
            <a:r>
              <a:rPr lang="en-US" dirty="0" smtClean="0"/>
              <a:t> </a:t>
            </a:r>
            <a:r>
              <a:rPr lang="en-US" dirty="0" err="1" smtClean="0"/>
              <a:t>modliing</a:t>
            </a:r>
            <a:r>
              <a:rPr lang="en-US" dirty="0" smtClean="0"/>
              <a:t> </a:t>
            </a:r>
            <a:r>
              <a:rPr lang="en-US" dirty="0" err="1" smtClean="0"/>
              <a:t>itu</a:t>
            </a:r>
            <a:r>
              <a:rPr lang="en-US" dirty="0" smtClean="0"/>
              <a:t> , </a:t>
            </a:r>
            <a:r>
              <a:rPr lang="en-US" dirty="0" err="1" smtClean="0"/>
              <a:t>buat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bagaimana</a:t>
            </a:r>
            <a:r>
              <a:rPr lang="en-US" dirty="0" smtClean="0"/>
              <a:t> </a:t>
            </a:r>
            <a:r>
              <a:rPr lang="en-US" dirty="0" err="1" smtClean="0"/>
              <a:t>cara</a:t>
            </a:r>
            <a:r>
              <a:rPr lang="en-US" dirty="0" smtClean="0"/>
              <a:t> </a:t>
            </a:r>
            <a:r>
              <a:rPr lang="en-US" dirty="0" err="1" smtClean="0"/>
              <a:t>pakainya</a:t>
            </a:r>
            <a:r>
              <a:rPr lang="en-US" dirty="0" smtClean="0"/>
              <a:t>!!!!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Metrics yang </a:t>
            </a:r>
            <a:r>
              <a:rPr lang="en-US" dirty="0" err="1" smtClean="0"/>
              <a:t>lu</a:t>
            </a:r>
            <a:r>
              <a:rPr lang="en-US" dirty="0" smtClean="0"/>
              <a:t> </a:t>
            </a:r>
            <a:r>
              <a:rPr lang="en-US" dirty="0" err="1" smtClean="0"/>
              <a:t>pakai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maunya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machine learning , accuracy precision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nya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Precision </a:t>
            </a:r>
            <a:r>
              <a:rPr lang="en-US" dirty="0" err="1" smtClean="0"/>
              <a:t>harusnya</a:t>
            </a:r>
            <a:r>
              <a:rPr lang="en-US" dirty="0" smtClean="0"/>
              <a:t>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hanya</a:t>
            </a:r>
            <a:r>
              <a:rPr lang="en-US" dirty="0" smtClean="0"/>
              <a:t> </a:t>
            </a:r>
            <a:r>
              <a:rPr lang="en-US" dirty="0" err="1" smtClean="0"/>
              <a:t>melihat</a:t>
            </a:r>
            <a:r>
              <a:rPr lang="en-US" dirty="0" smtClean="0"/>
              <a:t> 1 </a:t>
            </a:r>
            <a:r>
              <a:rPr lang="en-US" dirty="0" err="1" smtClean="0"/>
              <a:t>atau</a:t>
            </a:r>
            <a:r>
              <a:rPr lang="en-US" dirty="0" smtClean="0"/>
              <a:t> 0 </a:t>
            </a:r>
            <a:r>
              <a:rPr lang="en-US" dirty="0" err="1" smtClean="0"/>
              <a:t>ny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Tapi</a:t>
            </a:r>
            <a:r>
              <a:rPr lang="en-US" dirty="0" smtClean="0"/>
              <a:t> </a:t>
            </a:r>
            <a:r>
              <a:rPr lang="en-US" dirty="0" err="1" smtClean="0"/>
              <a:t>kalau</a:t>
            </a:r>
            <a:r>
              <a:rPr lang="en-US" dirty="0" smtClean="0"/>
              <a:t> accuracy 1 </a:t>
            </a:r>
            <a:r>
              <a:rPr lang="en-US" dirty="0" err="1" smtClean="0"/>
              <a:t>dan</a:t>
            </a:r>
            <a:r>
              <a:rPr lang="en-US" dirty="0" smtClean="0"/>
              <a:t> 0 </a:t>
            </a:r>
            <a:r>
              <a:rPr lang="en-US" dirty="0" err="1" smtClean="0"/>
              <a:t>ny</a:t>
            </a:r>
            <a:r>
              <a:rPr lang="en-US" dirty="0" smtClean="0"/>
              <a:t> di </a:t>
            </a:r>
            <a:r>
              <a:rPr lang="en-US" dirty="0" err="1" smtClean="0"/>
              <a:t>lihat</a:t>
            </a:r>
            <a:r>
              <a:rPr lang="en-US" dirty="0" smtClean="0"/>
              <a:t> ,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memang</a:t>
            </a:r>
            <a:r>
              <a:rPr lang="en-US" dirty="0" smtClean="0"/>
              <a:t> </a:t>
            </a:r>
            <a:r>
              <a:rPr lang="en-US" dirty="0" err="1" smtClean="0"/>
              <a:t>mau</a:t>
            </a:r>
            <a:r>
              <a:rPr lang="en-US" dirty="0" smtClean="0"/>
              <a:t> di </a:t>
            </a:r>
            <a:r>
              <a:rPr lang="en-US" dirty="0" err="1" smtClean="0"/>
              <a:t>kasih</a:t>
            </a:r>
            <a:r>
              <a:rPr lang="en-US" dirty="0" smtClean="0"/>
              <a:t> recommendation </a:t>
            </a:r>
            <a:r>
              <a:rPr lang="en-US" dirty="0" err="1" smtClean="0"/>
              <a:t>untuk</a:t>
            </a:r>
            <a:r>
              <a:rPr lang="en-US" dirty="0" smtClean="0"/>
              <a:t> recommendation Default </a:t>
            </a:r>
            <a:r>
              <a:rPr lang="en-US" dirty="0" err="1" smtClean="0"/>
              <a:t>dan</a:t>
            </a:r>
            <a:r>
              <a:rPr lang="en-US" dirty="0" smtClean="0"/>
              <a:t> non-default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/>
              <a:t>Kalau</a:t>
            </a:r>
            <a:r>
              <a:rPr lang="en-US" dirty="0" smtClean="0"/>
              <a:t> </a:t>
            </a:r>
            <a:r>
              <a:rPr lang="en-US" dirty="0" err="1" smtClean="0"/>
              <a:t>mau</a:t>
            </a:r>
            <a:r>
              <a:rPr lang="en-US" dirty="0" smtClean="0"/>
              <a:t> </a:t>
            </a:r>
            <a:r>
              <a:rPr lang="en-US" dirty="0" err="1" smtClean="0"/>
              <a:t>menurunkan</a:t>
            </a:r>
            <a:r>
              <a:rPr lang="en-US" dirty="0" smtClean="0"/>
              <a:t> churn , </a:t>
            </a:r>
            <a:r>
              <a:rPr lang="en-US" dirty="0" err="1" smtClean="0"/>
              <a:t>bukan</a:t>
            </a:r>
            <a:r>
              <a:rPr lang="en-US" dirty="0" smtClean="0"/>
              <a:t> </a:t>
            </a:r>
            <a:r>
              <a:rPr lang="en-US" dirty="0" err="1" smtClean="0"/>
              <a:t>isi</a:t>
            </a:r>
            <a:r>
              <a:rPr lang="en-US" dirty="0" smtClean="0"/>
              <a:t> model </a:t>
            </a:r>
            <a:r>
              <a:rPr lang="en-US" dirty="0" err="1" smtClean="0"/>
              <a:t>ny</a:t>
            </a:r>
            <a:r>
              <a:rPr lang="en-US" dirty="0" smtClean="0"/>
              <a:t> yang di </a:t>
            </a:r>
            <a:r>
              <a:rPr lang="en-US" dirty="0" err="1" smtClean="0"/>
              <a:t>gunakan</a:t>
            </a:r>
            <a:r>
              <a:rPr lang="en-US" dirty="0" smtClean="0"/>
              <a:t> , </a:t>
            </a:r>
            <a:r>
              <a:rPr lang="en-US" dirty="0" err="1" smtClean="0"/>
              <a:t>berapa</a:t>
            </a:r>
            <a:r>
              <a:rPr lang="en-US" dirty="0" smtClean="0"/>
              <a:t> </a:t>
            </a:r>
            <a:r>
              <a:rPr lang="en-US" dirty="0" err="1" smtClean="0"/>
              <a:t>penting</a:t>
            </a:r>
            <a:r>
              <a:rPr lang="en-US" dirty="0" smtClean="0"/>
              <a:t> variable yang di </a:t>
            </a:r>
            <a:r>
              <a:rPr lang="en-US" dirty="0" err="1" smtClean="0"/>
              <a:t>gunakan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saja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EDA , </a:t>
            </a:r>
            <a:r>
              <a:rPr lang="en-US" dirty="0" err="1" smtClean="0"/>
              <a:t>strategis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preprocessing , </a:t>
            </a:r>
            <a:r>
              <a:rPr lang="en-US" dirty="0" err="1" smtClean="0"/>
              <a:t>bukan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business insight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Machine learning </a:t>
            </a:r>
            <a:r>
              <a:rPr lang="en-US" dirty="0" err="1" smtClean="0"/>
              <a:t>metriks</a:t>
            </a:r>
            <a:r>
              <a:rPr lang="en-US" dirty="0" smtClean="0"/>
              <a:t> , </a:t>
            </a:r>
            <a:r>
              <a:rPr lang="en-US" dirty="0" err="1" smtClean="0"/>
              <a:t>tentuin</a:t>
            </a:r>
            <a:r>
              <a:rPr lang="en-US" dirty="0" smtClean="0"/>
              <a:t>  </a:t>
            </a:r>
            <a:r>
              <a:rPr lang="en-US" dirty="0" err="1" smtClean="0"/>
              <a:t>berdasarkan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resiko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model machine learning </a:t>
            </a:r>
            <a:r>
              <a:rPr lang="en-US" dirty="0" err="1" smtClean="0"/>
              <a:t>ny</a:t>
            </a: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Recommendation , </a:t>
            </a:r>
            <a:r>
              <a:rPr lang="en-US" dirty="0" err="1" smtClean="0"/>
              <a:t>terkuantifikasi</a:t>
            </a:r>
            <a:r>
              <a:rPr lang="en-US" dirty="0" smtClean="0"/>
              <a:t> impact </a:t>
            </a:r>
            <a:r>
              <a:rPr lang="en-US" dirty="0" err="1" smtClean="0"/>
              <a:t>ny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r>
              <a:rPr lang="en-US" dirty="0" smtClean="0"/>
              <a:t>, </a:t>
            </a:r>
            <a:r>
              <a:rPr lang="en-US" dirty="0" err="1" smtClean="0"/>
              <a:t>harus</a:t>
            </a:r>
            <a:r>
              <a:rPr lang="en-US" dirty="0" smtClean="0"/>
              <a:t> </a:t>
            </a:r>
            <a:r>
              <a:rPr lang="en-US" dirty="0" err="1" smtClean="0"/>
              <a:t>terhitung</a:t>
            </a:r>
            <a:r>
              <a:rPr lang="en-US" dirty="0" smtClean="0"/>
              <a:t> </a:t>
            </a:r>
            <a:r>
              <a:rPr lang="en-US" dirty="0" err="1" smtClean="0"/>
              <a:t>hasilny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kalau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di </a:t>
            </a:r>
            <a:r>
              <a:rPr lang="en-US" dirty="0" err="1" smtClean="0"/>
              <a:t>jalankan</a:t>
            </a:r>
            <a:r>
              <a:rPr lang="en-US" dirty="0" smtClean="0"/>
              <a:t>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608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subTitle" idx="1"/>
          </p:nvPr>
        </p:nvSpPr>
        <p:spPr>
          <a:xfrm>
            <a:off x="715208" y="2074114"/>
            <a:ext cx="3817675" cy="15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/>
              <a:t>The reason for this objective is to predict probability of default obligation especially credit cards.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/>
              <a:t>Will allowed and generate strategies and minimize risk from default, and can be provide different treatment.</a:t>
            </a:r>
            <a:endParaRPr sz="1400" dirty="0"/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3F3F3"/>
                </a:solidFill>
              </a:rPr>
              <a:t>Objective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ctrTitle"/>
          </p:nvPr>
        </p:nvSpPr>
        <p:spPr>
          <a:xfrm flipH="1">
            <a:off x="3352800" y="2057400"/>
            <a:ext cx="3809998" cy="19843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3F3F3"/>
                </a:solidFill>
              </a:rPr>
              <a:t>Data Preparations &amp; Understanding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194" name="Google Shape;194;p33"/>
          <p:cNvSpPr txBox="1">
            <a:spLocks noGrp="1"/>
          </p:cNvSpPr>
          <p:nvPr>
            <p:ph type="title" idx="2"/>
          </p:nvPr>
        </p:nvSpPr>
        <p:spPr>
          <a:xfrm flipH="1">
            <a:off x="576941" y="2024742"/>
            <a:ext cx="2873829" cy="22533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01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3073552" cy="460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2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 smtClean="0"/>
              <a:t>About the Data</a:t>
            </a:r>
            <a:endParaRPr lang="en-US" dirty="0"/>
          </a:p>
        </p:txBody>
      </p:sp>
      <p:sp>
        <p:nvSpPr>
          <p:cNvPr id="186" name="Google Shape;186;p32"/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smtClean="0"/>
              <a:t>This dataset contains information on default payments, demographic factors, credit data, history of payment, and bill statements of credit card clients.</a:t>
            </a:r>
            <a:endParaRPr lang="en-US" dirty="0">
              <a:sym typeface="Open Sans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/>
          <p:nvPr/>
        </p:nvSpPr>
        <p:spPr>
          <a:xfrm>
            <a:off x="2261780" y="3675889"/>
            <a:ext cx="7092565" cy="12111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-207103" y="1930850"/>
            <a:ext cx="7092565" cy="141762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138422" y="361434"/>
            <a:ext cx="7092565" cy="121110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Google Shape;219;p36"/>
          <p:cNvSpPr txBox="1">
            <a:spLocks noGrp="1"/>
          </p:cNvSpPr>
          <p:nvPr>
            <p:ph type="ctrTitle" idx="4294967295"/>
          </p:nvPr>
        </p:nvSpPr>
        <p:spPr>
          <a:xfrm>
            <a:off x="343626" y="108222"/>
            <a:ext cx="2592388" cy="9461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Data Understanding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21" name="Google Shape;221;p36"/>
          <p:cNvSpPr txBox="1">
            <a:spLocks noGrp="1"/>
          </p:cNvSpPr>
          <p:nvPr>
            <p:ph type="subTitle" idx="4294967295"/>
          </p:nvPr>
        </p:nvSpPr>
        <p:spPr>
          <a:xfrm flipH="1">
            <a:off x="4423445" y="568437"/>
            <a:ext cx="4022109" cy="1046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Arial" panose="020B0604020202020204" pitchFamily="34" charset="0"/>
              <a:buChar char="•"/>
            </a:pPr>
            <a:r>
              <a:rPr lang="en-US" sz="1100" dirty="0" smtClean="0"/>
              <a:t>30.000 rows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1100" dirty="0" smtClean="0"/>
              <a:t>25 Features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en-US" sz="1100" dirty="0" smtClean="0"/>
              <a:t>1 Target</a:t>
            </a:r>
            <a:endParaRPr lang="en-US" sz="1100" dirty="0"/>
          </a:p>
        </p:txBody>
      </p:sp>
      <p:sp>
        <p:nvSpPr>
          <p:cNvPr id="234" name="Google Shape;234;p36"/>
          <p:cNvSpPr/>
          <p:nvPr/>
        </p:nvSpPr>
        <p:spPr>
          <a:xfrm>
            <a:off x="5705863" y="2481104"/>
            <a:ext cx="204400" cy="190575"/>
          </a:xfrm>
          <a:custGeom>
            <a:avLst/>
            <a:gdLst/>
            <a:ahLst/>
            <a:cxnLst/>
            <a:rect l="l" t="t" r="r" b="b"/>
            <a:pathLst>
              <a:path w="8176" h="7623" extrusionOk="0">
                <a:moveTo>
                  <a:pt x="239" y="3895"/>
                </a:moveTo>
                <a:cubicBezTo>
                  <a:pt x="406" y="4059"/>
                  <a:pt x="655" y="4209"/>
                  <a:pt x="980" y="4333"/>
                </a:cubicBezTo>
                <a:cubicBezTo>
                  <a:pt x="1575" y="4559"/>
                  <a:pt x="2363" y="4684"/>
                  <a:pt x="3201" y="4684"/>
                </a:cubicBezTo>
                <a:cubicBezTo>
                  <a:pt x="3268" y="4684"/>
                  <a:pt x="3335" y="4684"/>
                  <a:pt x="3403" y="4681"/>
                </a:cubicBezTo>
                <a:cubicBezTo>
                  <a:pt x="3417" y="4696"/>
                  <a:pt x="3434" y="4710"/>
                  <a:pt x="3452" y="4720"/>
                </a:cubicBezTo>
                <a:lnTo>
                  <a:pt x="3782" y="4910"/>
                </a:lnTo>
                <a:cubicBezTo>
                  <a:pt x="3758" y="5091"/>
                  <a:pt x="3758" y="5272"/>
                  <a:pt x="3782" y="5451"/>
                </a:cubicBezTo>
                <a:lnTo>
                  <a:pt x="3452" y="5643"/>
                </a:lnTo>
                <a:cubicBezTo>
                  <a:pt x="3345" y="5704"/>
                  <a:pt x="3307" y="5843"/>
                  <a:pt x="3370" y="5951"/>
                </a:cubicBezTo>
                <a:lnTo>
                  <a:pt x="3549" y="6260"/>
                </a:lnTo>
                <a:cubicBezTo>
                  <a:pt x="3435" y="6267"/>
                  <a:pt x="3319" y="6270"/>
                  <a:pt x="3202" y="6270"/>
                </a:cubicBezTo>
                <a:cubicBezTo>
                  <a:pt x="2393" y="6270"/>
                  <a:pt x="1634" y="6150"/>
                  <a:pt x="1066" y="5933"/>
                </a:cubicBezTo>
                <a:cubicBezTo>
                  <a:pt x="541" y="5733"/>
                  <a:pt x="239" y="5472"/>
                  <a:pt x="239" y="5214"/>
                </a:cubicBezTo>
                <a:lnTo>
                  <a:pt x="239" y="3895"/>
                </a:lnTo>
                <a:close/>
                <a:moveTo>
                  <a:pt x="3201" y="1"/>
                </a:moveTo>
                <a:cubicBezTo>
                  <a:pt x="2363" y="1"/>
                  <a:pt x="1575" y="126"/>
                  <a:pt x="980" y="354"/>
                </a:cubicBezTo>
                <a:cubicBezTo>
                  <a:pt x="348" y="593"/>
                  <a:pt x="1" y="928"/>
                  <a:pt x="1" y="1296"/>
                </a:cubicBezTo>
                <a:lnTo>
                  <a:pt x="1" y="5216"/>
                </a:lnTo>
                <a:cubicBezTo>
                  <a:pt x="1" y="5582"/>
                  <a:pt x="348" y="5917"/>
                  <a:pt x="980" y="6158"/>
                </a:cubicBezTo>
                <a:cubicBezTo>
                  <a:pt x="1576" y="6386"/>
                  <a:pt x="2365" y="6509"/>
                  <a:pt x="3201" y="6509"/>
                </a:cubicBezTo>
                <a:cubicBezTo>
                  <a:pt x="3364" y="6509"/>
                  <a:pt x="3525" y="6505"/>
                  <a:pt x="3684" y="6496"/>
                </a:cubicBezTo>
                <a:lnTo>
                  <a:pt x="3890" y="6853"/>
                </a:lnTo>
                <a:cubicBezTo>
                  <a:pt x="3931" y="6925"/>
                  <a:pt x="4007" y="6966"/>
                  <a:pt x="4085" y="6966"/>
                </a:cubicBezTo>
                <a:cubicBezTo>
                  <a:pt x="4124" y="6966"/>
                  <a:pt x="4163" y="6956"/>
                  <a:pt x="4198" y="6935"/>
                </a:cubicBezTo>
                <a:lnTo>
                  <a:pt x="4528" y="6745"/>
                </a:lnTo>
                <a:cubicBezTo>
                  <a:pt x="4671" y="6857"/>
                  <a:pt x="4830" y="6947"/>
                  <a:pt x="4996" y="7016"/>
                </a:cubicBezTo>
                <a:lnTo>
                  <a:pt x="4996" y="7397"/>
                </a:lnTo>
                <a:cubicBezTo>
                  <a:pt x="4996" y="7520"/>
                  <a:pt x="5097" y="7621"/>
                  <a:pt x="5223" y="7623"/>
                </a:cubicBezTo>
                <a:lnTo>
                  <a:pt x="6262" y="7623"/>
                </a:lnTo>
                <a:cubicBezTo>
                  <a:pt x="6386" y="7623"/>
                  <a:pt x="6487" y="7522"/>
                  <a:pt x="6487" y="7397"/>
                </a:cubicBezTo>
                <a:lnTo>
                  <a:pt x="6487" y="7016"/>
                </a:lnTo>
                <a:cubicBezTo>
                  <a:pt x="6655" y="6947"/>
                  <a:pt x="6812" y="6857"/>
                  <a:pt x="6955" y="6745"/>
                </a:cubicBezTo>
                <a:lnTo>
                  <a:pt x="7286" y="6935"/>
                </a:lnTo>
                <a:cubicBezTo>
                  <a:pt x="7322" y="6956"/>
                  <a:pt x="7361" y="6966"/>
                  <a:pt x="7399" y="6966"/>
                </a:cubicBezTo>
                <a:cubicBezTo>
                  <a:pt x="7476" y="6966"/>
                  <a:pt x="7552" y="6925"/>
                  <a:pt x="7594" y="6853"/>
                </a:cubicBezTo>
                <a:lnTo>
                  <a:pt x="8114" y="5953"/>
                </a:lnTo>
                <a:cubicBezTo>
                  <a:pt x="8144" y="5901"/>
                  <a:pt x="8153" y="5839"/>
                  <a:pt x="8137" y="5780"/>
                </a:cubicBezTo>
                <a:cubicBezTo>
                  <a:pt x="8122" y="5722"/>
                  <a:pt x="8083" y="5673"/>
                  <a:pt x="8032" y="5643"/>
                </a:cubicBezTo>
                <a:lnTo>
                  <a:pt x="7702" y="5453"/>
                </a:lnTo>
                <a:cubicBezTo>
                  <a:pt x="7726" y="5272"/>
                  <a:pt x="7726" y="5091"/>
                  <a:pt x="7702" y="4912"/>
                </a:cubicBezTo>
                <a:lnTo>
                  <a:pt x="8032" y="4720"/>
                </a:lnTo>
                <a:cubicBezTo>
                  <a:pt x="8140" y="4658"/>
                  <a:pt x="8176" y="4521"/>
                  <a:pt x="8114" y="4412"/>
                </a:cubicBezTo>
                <a:lnTo>
                  <a:pt x="7954" y="4135"/>
                </a:lnTo>
                <a:cubicBezTo>
                  <a:pt x="7931" y="4097"/>
                  <a:pt x="7891" y="4075"/>
                  <a:pt x="7850" y="4075"/>
                </a:cubicBezTo>
                <a:cubicBezTo>
                  <a:pt x="7830" y="4075"/>
                  <a:pt x="7810" y="4081"/>
                  <a:pt x="7791" y="4092"/>
                </a:cubicBezTo>
                <a:cubicBezTo>
                  <a:pt x="7734" y="4124"/>
                  <a:pt x="7714" y="4197"/>
                  <a:pt x="7747" y="4253"/>
                </a:cubicBezTo>
                <a:lnTo>
                  <a:pt x="7901" y="4521"/>
                </a:lnTo>
                <a:lnTo>
                  <a:pt x="7511" y="4746"/>
                </a:lnTo>
                <a:cubicBezTo>
                  <a:pt x="7468" y="4772"/>
                  <a:pt x="7445" y="4821"/>
                  <a:pt x="7453" y="4870"/>
                </a:cubicBezTo>
                <a:cubicBezTo>
                  <a:pt x="7491" y="5076"/>
                  <a:pt x="7491" y="5287"/>
                  <a:pt x="7453" y="5493"/>
                </a:cubicBezTo>
                <a:cubicBezTo>
                  <a:pt x="7445" y="5543"/>
                  <a:pt x="7468" y="5593"/>
                  <a:pt x="7511" y="5617"/>
                </a:cubicBezTo>
                <a:lnTo>
                  <a:pt x="7901" y="5843"/>
                </a:lnTo>
                <a:lnTo>
                  <a:pt x="7395" y="6719"/>
                </a:lnTo>
                <a:lnTo>
                  <a:pt x="7005" y="6495"/>
                </a:lnTo>
                <a:cubicBezTo>
                  <a:pt x="6986" y="6484"/>
                  <a:pt x="6965" y="6478"/>
                  <a:pt x="6945" y="6478"/>
                </a:cubicBezTo>
                <a:cubicBezTo>
                  <a:pt x="6917" y="6478"/>
                  <a:pt x="6890" y="6488"/>
                  <a:pt x="6868" y="6507"/>
                </a:cubicBezTo>
                <a:cubicBezTo>
                  <a:pt x="6709" y="6643"/>
                  <a:pt x="6526" y="6748"/>
                  <a:pt x="6329" y="6819"/>
                </a:cubicBezTo>
                <a:cubicBezTo>
                  <a:pt x="6282" y="6835"/>
                  <a:pt x="6250" y="6881"/>
                  <a:pt x="6250" y="6931"/>
                </a:cubicBezTo>
                <a:lnTo>
                  <a:pt x="6250" y="7382"/>
                </a:lnTo>
                <a:lnTo>
                  <a:pt x="5236" y="7382"/>
                </a:lnTo>
                <a:lnTo>
                  <a:pt x="5236" y="6931"/>
                </a:lnTo>
                <a:cubicBezTo>
                  <a:pt x="5236" y="6881"/>
                  <a:pt x="5205" y="6837"/>
                  <a:pt x="5158" y="6819"/>
                </a:cubicBezTo>
                <a:cubicBezTo>
                  <a:pt x="4961" y="6749"/>
                  <a:pt x="4778" y="6643"/>
                  <a:pt x="4620" y="6507"/>
                </a:cubicBezTo>
                <a:cubicBezTo>
                  <a:pt x="4597" y="6488"/>
                  <a:pt x="4570" y="6479"/>
                  <a:pt x="4542" y="6479"/>
                </a:cubicBezTo>
                <a:cubicBezTo>
                  <a:pt x="4521" y="6479"/>
                  <a:pt x="4501" y="6484"/>
                  <a:pt x="4482" y="6495"/>
                </a:cubicBezTo>
                <a:lnTo>
                  <a:pt x="4092" y="6721"/>
                </a:lnTo>
                <a:lnTo>
                  <a:pt x="3586" y="5843"/>
                </a:lnTo>
                <a:lnTo>
                  <a:pt x="3975" y="5618"/>
                </a:lnTo>
                <a:cubicBezTo>
                  <a:pt x="4019" y="5593"/>
                  <a:pt x="4042" y="5543"/>
                  <a:pt x="4033" y="5493"/>
                </a:cubicBezTo>
                <a:cubicBezTo>
                  <a:pt x="3996" y="5287"/>
                  <a:pt x="3996" y="5076"/>
                  <a:pt x="4033" y="4871"/>
                </a:cubicBezTo>
                <a:cubicBezTo>
                  <a:pt x="4042" y="4821"/>
                  <a:pt x="4019" y="4772"/>
                  <a:pt x="3975" y="4746"/>
                </a:cubicBezTo>
                <a:lnTo>
                  <a:pt x="3586" y="4521"/>
                </a:lnTo>
                <a:lnTo>
                  <a:pt x="4092" y="3643"/>
                </a:lnTo>
                <a:lnTo>
                  <a:pt x="4482" y="3868"/>
                </a:lnTo>
                <a:cubicBezTo>
                  <a:pt x="4501" y="3879"/>
                  <a:pt x="4521" y="3884"/>
                  <a:pt x="4541" y="3884"/>
                </a:cubicBezTo>
                <a:cubicBezTo>
                  <a:pt x="4569" y="3884"/>
                  <a:pt x="4597" y="3875"/>
                  <a:pt x="4620" y="3856"/>
                </a:cubicBezTo>
                <a:cubicBezTo>
                  <a:pt x="4778" y="3720"/>
                  <a:pt x="4961" y="3615"/>
                  <a:pt x="5158" y="3545"/>
                </a:cubicBezTo>
                <a:cubicBezTo>
                  <a:pt x="5205" y="3528"/>
                  <a:pt x="5237" y="3483"/>
                  <a:pt x="5236" y="3432"/>
                </a:cubicBezTo>
                <a:lnTo>
                  <a:pt x="5236" y="2983"/>
                </a:lnTo>
                <a:lnTo>
                  <a:pt x="6250" y="2983"/>
                </a:lnTo>
                <a:lnTo>
                  <a:pt x="6250" y="3432"/>
                </a:lnTo>
                <a:cubicBezTo>
                  <a:pt x="6250" y="3483"/>
                  <a:pt x="6282" y="3528"/>
                  <a:pt x="6329" y="3545"/>
                </a:cubicBezTo>
                <a:cubicBezTo>
                  <a:pt x="6526" y="3615"/>
                  <a:pt x="6709" y="3720"/>
                  <a:pt x="6868" y="3856"/>
                </a:cubicBezTo>
                <a:cubicBezTo>
                  <a:pt x="6890" y="3875"/>
                  <a:pt x="6917" y="3884"/>
                  <a:pt x="6945" y="3884"/>
                </a:cubicBezTo>
                <a:cubicBezTo>
                  <a:pt x="6965" y="3884"/>
                  <a:pt x="6986" y="3879"/>
                  <a:pt x="7005" y="3868"/>
                </a:cubicBezTo>
                <a:lnTo>
                  <a:pt x="7395" y="3643"/>
                </a:lnTo>
                <a:lnTo>
                  <a:pt x="7496" y="3817"/>
                </a:lnTo>
                <a:cubicBezTo>
                  <a:pt x="7518" y="3855"/>
                  <a:pt x="7558" y="3877"/>
                  <a:pt x="7598" y="3877"/>
                </a:cubicBezTo>
                <a:cubicBezTo>
                  <a:pt x="7619" y="3877"/>
                  <a:pt x="7639" y="3871"/>
                  <a:pt x="7658" y="3860"/>
                </a:cubicBezTo>
                <a:cubicBezTo>
                  <a:pt x="7716" y="3828"/>
                  <a:pt x="7734" y="3755"/>
                  <a:pt x="7702" y="3699"/>
                </a:cubicBezTo>
                <a:lnTo>
                  <a:pt x="7596" y="3513"/>
                </a:lnTo>
                <a:cubicBezTo>
                  <a:pt x="7553" y="3441"/>
                  <a:pt x="7478" y="3401"/>
                  <a:pt x="7400" y="3401"/>
                </a:cubicBezTo>
                <a:cubicBezTo>
                  <a:pt x="7362" y="3401"/>
                  <a:pt x="7323" y="3410"/>
                  <a:pt x="7288" y="3431"/>
                </a:cubicBezTo>
                <a:lnTo>
                  <a:pt x="6956" y="3622"/>
                </a:lnTo>
                <a:cubicBezTo>
                  <a:pt x="6814" y="3510"/>
                  <a:pt x="6656" y="3419"/>
                  <a:pt x="6489" y="3350"/>
                </a:cubicBezTo>
                <a:lnTo>
                  <a:pt x="6489" y="2969"/>
                </a:lnTo>
                <a:cubicBezTo>
                  <a:pt x="6489" y="2900"/>
                  <a:pt x="6458" y="2836"/>
                  <a:pt x="6404" y="2794"/>
                </a:cubicBezTo>
                <a:lnTo>
                  <a:pt x="6404" y="1294"/>
                </a:lnTo>
                <a:cubicBezTo>
                  <a:pt x="6404" y="835"/>
                  <a:pt x="5869" y="436"/>
                  <a:pt x="4935" y="200"/>
                </a:cubicBezTo>
                <a:cubicBezTo>
                  <a:pt x="4924" y="197"/>
                  <a:pt x="4913" y="196"/>
                  <a:pt x="4903" y="196"/>
                </a:cubicBezTo>
                <a:cubicBezTo>
                  <a:pt x="4849" y="196"/>
                  <a:pt x="4801" y="231"/>
                  <a:pt x="4786" y="286"/>
                </a:cubicBezTo>
                <a:cubicBezTo>
                  <a:pt x="4770" y="351"/>
                  <a:pt x="4811" y="417"/>
                  <a:pt x="4877" y="432"/>
                </a:cubicBezTo>
                <a:cubicBezTo>
                  <a:pt x="5672" y="634"/>
                  <a:pt x="6166" y="963"/>
                  <a:pt x="6166" y="1294"/>
                </a:cubicBezTo>
                <a:cubicBezTo>
                  <a:pt x="6166" y="1552"/>
                  <a:pt x="5865" y="1814"/>
                  <a:pt x="5340" y="2013"/>
                </a:cubicBezTo>
                <a:cubicBezTo>
                  <a:pt x="4772" y="2231"/>
                  <a:pt x="4012" y="2350"/>
                  <a:pt x="3203" y="2350"/>
                </a:cubicBezTo>
                <a:cubicBezTo>
                  <a:pt x="3193" y="2350"/>
                  <a:pt x="3184" y="2350"/>
                  <a:pt x="3174" y="2350"/>
                </a:cubicBezTo>
                <a:cubicBezTo>
                  <a:pt x="2847" y="2350"/>
                  <a:pt x="2520" y="2328"/>
                  <a:pt x="2196" y="2285"/>
                </a:cubicBezTo>
                <a:cubicBezTo>
                  <a:pt x="2191" y="2284"/>
                  <a:pt x="2185" y="2284"/>
                  <a:pt x="2179" y="2284"/>
                </a:cubicBezTo>
                <a:cubicBezTo>
                  <a:pt x="2120" y="2284"/>
                  <a:pt x="2070" y="2327"/>
                  <a:pt x="2062" y="2388"/>
                </a:cubicBezTo>
                <a:cubicBezTo>
                  <a:pt x="2054" y="2452"/>
                  <a:pt x="2100" y="2513"/>
                  <a:pt x="2164" y="2522"/>
                </a:cubicBezTo>
                <a:cubicBezTo>
                  <a:pt x="2509" y="2567"/>
                  <a:pt x="2856" y="2589"/>
                  <a:pt x="3203" y="2589"/>
                </a:cubicBezTo>
                <a:cubicBezTo>
                  <a:pt x="4041" y="2589"/>
                  <a:pt x="4830" y="2464"/>
                  <a:pt x="5425" y="2237"/>
                </a:cubicBezTo>
                <a:cubicBezTo>
                  <a:pt x="5749" y="2113"/>
                  <a:pt x="5999" y="1965"/>
                  <a:pt x="6165" y="1799"/>
                </a:cubicBezTo>
                <a:lnTo>
                  <a:pt x="6165" y="2746"/>
                </a:lnTo>
                <a:lnTo>
                  <a:pt x="5223" y="2746"/>
                </a:lnTo>
                <a:cubicBezTo>
                  <a:pt x="5097" y="2746"/>
                  <a:pt x="4996" y="2847"/>
                  <a:pt x="4996" y="2970"/>
                </a:cubicBezTo>
                <a:lnTo>
                  <a:pt x="4996" y="3351"/>
                </a:lnTo>
                <a:cubicBezTo>
                  <a:pt x="4830" y="3420"/>
                  <a:pt x="4672" y="3512"/>
                  <a:pt x="4528" y="3623"/>
                </a:cubicBezTo>
                <a:lnTo>
                  <a:pt x="4198" y="3432"/>
                </a:lnTo>
                <a:cubicBezTo>
                  <a:pt x="4163" y="3412"/>
                  <a:pt x="4124" y="3402"/>
                  <a:pt x="4085" y="3402"/>
                </a:cubicBezTo>
                <a:cubicBezTo>
                  <a:pt x="4007" y="3402"/>
                  <a:pt x="3931" y="3442"/>
                  <a:pt x="3890" y="3514"/>
                </a:cubicBezTo>
                <a:lnTo>
                  <a:pt x="3370" y="4415"/>
                </a:lnTo>
                <a:cubicBezTo>
                  <a:pt x="3365" y="4424"/>
                  <a:pt x="3360" y="4435"/>
                  <a:pt x="3355" y="4446"/>
                </a:cubicBezTo>
                <a:cubicBezTo>
                  <a:pt x="3304" y="4447"/>
                  <a:pt x="3253" y="4447"/>
                  <a:pt x="3202" y="4447"/>
                </a:cubicBezTo>
                <a:cubicBezTo>
                  <a:pt x="2392" y="4447"/>
                  <a:pt x="1634" y="4329"/>
                  <a:pt x="1064" y="4111"/>
                </a:cubicBezTo>
                <a:cubicBezTo>
                  <a:pt x="539" y="3911"/>
                  <a:pt x="238" y="3649"/>
                  <a:pt x="238" y="3392"/>
                </a:cubicBezTo>
                <a:lnTo>
                  <a:pt x="238" y="1799"/>
                </a:lnTo>
                <a:cubicBezTo>
                  <a:pt x="510" y="2070"/>
                  <a:pt x="1004" y="2293"/>
                  <a:pt x="1666" y="2436"/>
                </a:cubicBezTo>
                <a:cubicBezTo>
                  <a:pt x="1674" y="2437"/>
                  <a:pt x="1684" y="2439"/>
                  <a:pt x="1692" y="2439"/>
                </a:cubicBezTo>
                <a:cubicBezTo>
                  <a:pt x="1833" y="2436"/>
                  <a:pt x="1855" y="2234"/>
                  <a:pt x="1717" y="2203"/>
                </a:cubicBezTo>
                <a:cubicBezTo>
                  <a:pt x="818" y="2011"/>
                  <a:pt x="238" y="1654"/>
                  <a:pt x="238" y="1296"/>
                </a:cubicBezTo>
                <a:cubicBezTo>
                  <a:pt x="238" y="1039"/>
                  <a:pt x="539" y="776"/>
                  <a:pt x="1064" y="577"/>
                </a:cubicBezTo>
                <a:cubicBezTo>
                  <a:pt x="1632" y="360"/>
                  <a:pt x="2392" y="240"/>
                  <a:pt x="3201" y="240"/>
                </a:cubicBezTo>
                <a:cubicBezTo>
                  <a:pt x="3209" y="240"/>
                  <a:pt x="3217" y="240"/>
                  <a:pt x="3226" y="240"/>
                </a:cubicBezTo>
                <a:cubicBezTo>
                  <a:pt x="3618" y="240"/>
                  <a:pt x="4010" y="271"/>
                  <a:pt x="4397" y="333"/>
                </a:cubicBezTo>
                <a:cubicBezTo>
                  <a:pt x="4404" y="334"/>
                  <a:pt x="4410" y="335"/>
                  <a:pt x="4417" y="335"/>
                </a:cubicBezTo>
                <a:cubicBezTo>
                  <a:pt x="4474" y="335"/>
                  <a:pt x="4525" y="293"/>
                  <a:pt x="4535" y="235"/>
                </a:cubicBezTo>
                <a:cubicBezTo>
                  <a:pt x="4545" y="169"/>
                  <a:pt x="4501" y="109"/>
                  <a:pt x="4436" y="98"/>
                </a:cubicBezTo>
                <a:cubicBezTo>
                  <a:pt x="4027" y="32"/>
                  <a:pt x="3615" y="1"/>
                  <a:pt x="32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roup 13"/>
          <p:cNvGrpSpPr/>
          <p:nvPr/>
        </p:nvGrpSpPr>
        <p:grpSpPr>
          <a:xfrm>
            <a:off x="1311627" y="3782220"/>
            <a:ext cx="1203951" cy="1040967"/>
            <a:chOff x="2968391" y="1840326"/>
            <a:chExt cx="840388" cy="726621"/>
          </a:xfrm>
        </p:grpSpPr>
        <p:sp>
          <p:nvSpPr>
            <p:cNvPr id="28" name="Google Shape;228;p36"/>
            <p:cNvSpPr/>
            <p:nvPr/>
          </p:nvSpPr>
          <p:spPr>
            <a:xfrm>
              <a:off x="2968391" y="1840326"/>
              <a:ext cx="840388" cy="726621"/>
            </a:xfrm>
            <a:prstGeom prst="round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6"/>
            <p:cNvSpPr/>
            <p:nvPr/>
          </p:nvSpPr>
          <p:spPr>
            <a:xfrm>
              <a:off x="3104816" y="1939759"/>
              <a:ext cx="559757" cy="523565"/>
            </a:xfrm>
            <a:custGeom>
              <a:avLst/>
              <a:gdLst/>
              <a:ahLst/>
              <a:cxnLst/>
              <a:rect l="l" t="t" r="r" b="b"/>
              <a:pathLst>
                <a:path w="4795" h="6391" extrusionOk="0">
                  <a:moveTo>
                    <a:pt x="2417" y="240"/>
                  </a:moveTo>
                  <a:cubicBezTo>
                    <a:pt x="2920" y="240"/>
                    <a:pt x="3407" y="427"/>
                    <a:pt x="3781" y="765"/>
                  </a:cubicBezTo>
                  <a:cubicBezTo>
                    <a:pt x="4536" y="1441"/>
                    <a:pt x="4687" y="2565"/>
                    <a:pt x="4137" y="3416"/>
                  </a:cubicBezTo>
                  <a:cubicBezTo>
                    <a:pt x="3927" y="3739"/>
                    <a:pt x="3633" y="3997"/>
                    <a:pt x="3284" y="4162"/>
                  </a:cubicBezTo>
                  <a:cubicBezTo>
                    <a:pt x="3066" y="4267"/>
                    <a:pt x="2927" y="4487"/>
                    <a:pt x="2929" y="4730"/>
                  </a:cubicBezTo>
                  <a:lnTo>
                    <a:pt x="2929" y="4870"/>
                  </a:lnTo>
                  <a:lnTo>
                    <a:pt x="1888" y="4870"/>
                  </a:lnTo>
                  <a:lnTo>
                    <a:pt x="1888" y="4730"/>
                  </a:lnTo>
                  <a:cubicBezTo>
                    <a:pt x="1888" y="4486"/>
                    <a:pt x="1748" y="4265"/>
                    <a:pt x="1529" y="4160"/>
                  </a:cubicBezTo>
                  <a:cubicBezTo>
                    <a:pt x="722" y="3778"/>
                    <a:pt x="254" y="2919"/>
                    <a:pt x="367" y="2033"/>
                  </a:cubicBezTo>
                  <a:cubicBezTo>
                    <a:pt x="483" y="1106"/>
                    <a:pt x="1242" y="357"/>
                    <a:pt x="2173" y="254"/>
                  </a:cubicBezTo>
                  <a:cubicBezTo>
                    <a:pt x="2253" y="244"/>
                    <a:pt x="2331" y="240"/>
                    <a:pt x="2412" y="240"/>
                  </a:cubicBezTo>
                  <a:cubicBezTo>
                    <a:pt x="2414" y="240"/>
                    <a:pt x="2415" y="240"/>
                    <a:pt x="2417" y="240"/>
                  </a:cubicBezTo>
                  <a:close/>
                  <a:moveTo>
                    <a:pt x="2929" y="5109"/>
                  </a:moveTo>
                  <a:lnTo>
                    <a:pt x="2929" y="5501"/>
                  </a:lnTo>
                  <a:lnTo>
                    <a:pt x="2929" y="5502"/>
                  </a:lnTo>
                  <a:cubicBezTo>
                    <a:pt x="2929" y="5576"/>
                    <a:pt x="2868" y="5638"/>
                    <a:pt x="2793" y="5638"/>
                  </a:cubicBezTo>
                  <a:lnTo>
                    <a:pt x="2024" y="5638"/>
                  </a:lnTo>
                  <a:cubicBezTo>
                    <a:pt x="1949" y="5638"/>
                    <a:pt x="1888" y="5576"/>
                    <a:pt x="1888" y="5502"/>
                  </a:cubicBezTo>
                  <a:lnTo>
                    <a:pt x="1888" y="5109"/>
                  </a:lnTo>
                  <a:close/>
                  <a:moveTo>
                    <a:pt x="2673" y="5878"/>
                  </a:moveTo>
                  <a:lnTo>
                    <a:pt x="2673" y="6014"/>
                  </a:lnTo>
                  <a:cubicBezTo>
                    <a:pt x="2673" y="6089"/>
                    <a:pt x="2611" y="6150"/>
                    <a:pt x="2537" y="6151"/>
                  </a:cubicBezTo>
                  <a:lnTo>
                    <a:pt x="2280" y="6151"/>
                  </a:lnTo>
                  <a:cubicBezTo>
                    <a:pt x="2204" y="6150"/>
                    <a:pt x="2144" y="6089"/>
                    <a:pt x="2144" y="6014"/>
                  </a:cubicBezTo>
                  <a:lnTo>
                    <a:pt x="2144" y="5878"/>
                  </a:lnTo>
                  <a:close/>
                  <a:moveTo>
                    <a:pt x="2413" y="1"/>
                  </a:moveTo>
                  <a:cubicBezTo>
                    <a:pt x="2325" y="1"/>
                    <a:pt x="2236" y="5"/>
                    <a:pt x="2147" y="15"/>
                  </a:cubicBezTo>
                  <a:cubicBezTo>
                    <a:pt x="1106" y="130"/>
                    <a:pt x="258" y="966"/>
                    <a:pt x="127" y="2004"/>
                  </a:cubicBezTo>
                  <a:cubicBezTo>
                    <a:pt x="1" y="2993"/>
                    <a:pt x="526" y="3950"/>
                    <a:pt x="1425" y="4377"/>
                  </a:cubicBezTo>
                  <a:cubicBezTo>
                    <a:pt x="1561" y="4442"/>
                    <a:pt x="1647" y="4579"/>
                    <a:pt x="1647" y="4730"/>
                  </a:cubicBezTo>
                  <a:lnTo>
                    <a:pt x="1647" y="5501"/>
                  </a:lnTo>
                  <a:cubicBezTo>
                    <a:pt x="1647" y="5663"/>
                    <a:pt x="1749" y="5807"/>
                    <a:pt x="1903" y="5858"/>
                  </a:cubicBezTo>
                  <a:lnTo>
                    <a:pt x="1903" y="6014"/>
                  </a:lnTo>
                  <a:cubicBezTo>
                    <a:pt x="1903" y="6221"/>
                    <a:pt x="2071" y="6389"/>
                    <a:pt x="2280" y="6391"/>
                  </a:cubicBezTo>
                  <a:lnTo>
                    <a:pt x="2537" y="6391"/>
                  </a:lnTo>
                  <a:cubicBezTo>
                    <a:pt x="2744" y="6389"/>
                    <a:pt x="2913" y="6221"/>
                    <a:pt x="2913" y="6014"/>
                  </a:cubicBezTo>
                  <a:lnTo>
                    <a:pt x="2913" y="5858"/>
                  </a:lnTo>
                  <a:cubicBezTo>
                    <a:pt x="3066" y="5807"/>
                    <a:pt x="3168" y="5663"/>
                    <a:pt x="3168" y="5501"/>
                  </a:cubicBezTo>
                  <a:lnTo>
                    <a:pt x="3168" y="4728"/>
                  </a:lnTo>
                  <a:cubicBezTo>
                    <a:pt x="3168" y="4580"/>
                    <a:pt x="3252" y="4443"/>
                    <a:pt x="3386" y="4378"/>
                  </a:cubicBezTo>
                  <a:cubicBezTo>
                    <a:pt x="4084" y="4050"/>
                    <a:pt x="4571" y="3394"/>
                    <a:pt x="4683" y="2631"/>
                  </a:cubicBezTo>
                  <a:cubicBezTo>
                    <a:pt x="4794" y="1868"/>
                    <a:pt x="4516" y="1100"/>
                    <a:pt x="3941" y="586"/>
                  </a:cubicBezTo>
                  <a:cubicBezTo>
                    <a:pt x="3515" y="204"/>
                    <a:pt x="2980" y="1"/>
                    <a:pt x="24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6"/>
            <p:cNvSpPr/>
            <p:nvPr/>
          </p:nvSpPr>
          <p:spPr>
            <a:xfrm rot="10800000" flipH="1">
              <a:off x="3359035" y="2354024"/>
              <a:ext cx="29550" cy="20925"/>
            </a:xfrm>
            <a:custGeom>
              <a:avLst/>
              <a:gdLst/>
              <a:ahLst/>
              <a:cxnLst/>
              <a:rect l="l" t="t" r="r" b="b"/>
              <a:pathLst>
                <a:path w="613" h="434" extrusionOk="0">
                  <a:moveTo>
                    <a:pt x="474" y="0"/>
                  </a:moveTo>
                  <a:cubicBezTo>
                    <a:pt x="454" y="0"/>
                    <a:pt x="433" y="5"/>
                    <a:pt x="414" y="17"/>
                  </a:cubicBezTo>
                  <a:lnTo>
                    <a:pt x="82" y="209"/>
                  </a:lnTo>
                  <a:cubicBezTo>
                    <a:pt x="21" y="240"/>
                    <a:pt x="1" y="315"/>
                    <a:pt x="35" y="375"/>
                  </a:cubicBezTo>
                  <a:cubicBezTo>
                    <a:pt x="57" y="413"/>
                    <a:pt x="97" y="434"/>
                    <a:pt x="138" y="434"/>
                  </a:cubicBezTo>
                  <a:cubicBezTo>
                    <a:pt x="160" y="434"/>
                    <a:pt x="182" y="428"/>
                    <a:pt x="201" y="416"/>
                  </a:cubicBezTo>
                  <a:lnTo>
                    <a:pt x="534" y="224"/>
                  </a:lnTo>
                  <a:cubicBezTo>
                    <a:pt x="592" y="192"/>
                    <a:pt x="612" y="118"/>
                    <a:pt x="578" y="60"/>
                  </a:cubicBezTo>
                  <a:cubicBezTo>
                    <a:pt x="556" y="22"/>
                    <a:pt x="516" y="0"/>
                    <a:pt x="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328978" y="507956"/>
            <a:ext cx="1110619" cy="960270"/>
            <a:chOff x="3514105" y="280510"/>
            <a:chExt cx="840388" cy="726621"/>
          </a:xfrm>
        </p:grpSpPr>
        <p:sp>
          <p:nvSpPr>
            <p:cNvPr id="228" name="Google Shape;228;p36"/>
            <p:cNvSpPr/>
            <p:nvPr/>
          </p:nvSpPr>
          <p:spPr>
            <a:xfrm>
              <a:off x="3514105" y="280510"/>
              <a:ext cx="840388" cy="726621"/>
            </a:xfrm>
            <a:prstGeom prst="round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6"/>
            <p:cNvSpPr/>
            <p:nvPr/>
          </p:nvSpPr>
          <p:spPr>
            <a:xfrm>
              <a:off x="3972370" y="963587"/>
              <a:ext cx="10908" cy="18069"/>
            </a:xfrm>
            <a:custGeom>
              <a:avLst/>
              <a:gdLst/>
              <a:ahLst/>
              <a:cxnLst/>
              <a:rect l="l" t="t" r="r" b="b"/>
              <a:pathLst>
                <a:path w="501" h="830" extrusionOk="0">
                  <a:moveTo>
                    <a:pt x="335" y="1"/>
                  </a:moveTo>
                  <a:cubicBezTo>
                    <a:pt x="247" y="2"/>
                    <a:pt x="179" y="73"/>
                    <a:pt x="180" y="159"/>
                  </a:cubicBezTo>
                  <a:lnTo>
                    <a:pt x="185" y="448"/>
                  </a:lnTo>
                  <a:lnTo>
                    <a:pt x="68" y="558"/>
                  </a:lnTo>
                  <a:cubicBezTo>
                    <a:pt x="4" y="617"/>
                    <a:pt x="1" y="718"/>
                    <a:pt x="61" y="781"/>
                  </a:cubicBezTo>
                  <a:cubicBezTo>
                    <a:pt x="92" y="814"/>
                    <a:pt x="133" y="830"/>
                    <a:pt x="174" y="830"/>
                  </a:cubicBezTo>
                  <a:cubicBezTo>
                    <a:pt x="214" y="830"/>
                    <a:pt x="254" y="815"/>
                    <a:pt x="285" y="785"/>
                  </a:cubicBezTo>
                  <a:lnTo>
                    <a:pt x="451" y="628"/>
                  </a:lnTo>
                  <a:cubicBezTo>
                    <a:pt x="481" y="597"/>
                    <a:pt x="500" y="555"/>
                    <a:pt x="499" y="511"/>
                  </a:cubicBezTo>
                  <a:lnTo>
                    <a:pt x="494" y="155"/>
                  </a:lnTo>
                  <a:cubicBezTo>
                    <a:pt x="492" y="69"/>
                    <a:pt x="422" y="1"/>
                    <a:pt x="3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34;p36"/>
            <p:cNvSpPr/>
            <p:nvPr/>
          </p:nvSpPr>
          <p:spPr>
            <a:xfrm>
              <a:off x="3629954" y="358155"/>
              <a:ext cx="630461" cy="587818"/>
            </a:xfrm>
            <a:custGeom>
              <a:avLst/>
              <a:gdLst/>
              <a:ahLst/>
              <a:cxnLst/>
              <a:rect l="l" t="t" r="r" b="b"/>
              <a:pathLst>
                <a:path w="8176" h="7623" extrusionOk="0">
                  <a:moveTo>
                    <a:pt x="239" y="3895"/>
                  </a:moveTo>
                  <a:cubicBezTo>
                    <a:pt x="406" y="4059"/>
                    <a:pt x="655" y="4209"/>
                    <a:pt x="980" y="4333"/>
                  </a:cubicBezTo>
                  <a:cubicBezTo>
                    <a:pt x="1575" y="4559"/>
                    <a:pt x="2363" y="4684"/>
                    <a:pt x="3201" y="4684"/>
                  </a:cubicBezTo>
                  <a:cubicBezTo>
                    <a:pt x="3268" y="4684"/>
                    <a:pt x="3335" y="4684"/>
                    <a:pt x="3403" y="4681"/>
                  </a:cubicBezTo>
                  <a:cubicBezTo>
                    <a:pt x="3417" y="4696"/>
                    <a:pt x="3434" y="4710"/>
                    <a:pt x="3452" y="4720"/>
                  </a:cubicBezTo>
                  <a:lnTo>
                    <a:pt x="3782" y="4910"/>
                  </a:lnTo>
                  <a:cubicBezTo>
                    <a:pt x="3758" y="5091"/>
                    <a:pt x="3758" y="5272"/>
                    <a:pt x="3782" y="5451"/>
                  </a:cubicBezTo>
                  <a:lnTo>
                    <a:pt x="3452" y="5643"/>
                  </a:lnTo>
                  <a:cubicBezTo>
                    <a:pt x="3345" y="5704"/>
                    <a:pt x="3307" y="5843"/>
                    <a:pt x="3370" y="5951"/>
                  </a:cubicBezTo>
                  <a:lnTo>
                    <a:pt x="3549" y="6260"/>
                  </a:lnTo>
                  <a:cubicBezTo>
                    <a:pt x="3435" y="6267"/>
                    <a:pt x="3319" y="6270"/>
                    <a:pt x="3202" y="6270"/>
                  </a:cubicBezTo>
                  <a:cubicBezTo>
                    <a:pt x="2393" y="6270"/>
                    <a:pt x="1634" y="6150"/>
                    <a:pt x="1066" y="5933"/>
                  </a:cubicBezTo>
                  <a:cubicBezTo>
                    <a:pt x="541" y="5733"/>
                    <a:pt x="239" y="5472"/>
                    <a:pt x="239" y="5214"/>
                  </a:cubicBezTo>
                  <a:lnTo>
                    <a:pt x="239" y="3895"/>
                  </a:lnTo>
                  <a:close/>
                  <a:moveTo>
                    <a:pt x="3201" y="1"/>
                  </a:moveTo>
                  <a:cubicBezTo>
                    <a:pt x="2363" y="1"/>
                    <a:pt x="1575" y="126"/>
                    <a:pt x="980" y="354"/>
                  </a:cubicBezTo>
                  <a:cubicBezTo>
                    <a:pt x="348" y="593"/>
                    <a:pt x="1" y="928"/>
                    <a:pt x="1" y="1296"/>
                  </a:cubicBezTo>
                  <a:lnTo>
                    <a:pt x="1" y="5216"/>
                  </a:lnTo>
                  <a:cubicBezTo>
                    <a:pt x="1" y="5582"/>
                    <a:pt x="348" y="5917"/>
                    <a:pt x="980" y="6158"/>
                  </a:cubicBezTo>
                  <a:cubicBezTo>
                    <a:pt x="1576" y="6386"/>
                    <a:pt x="2365" y="6509"/>
                    <a:pt x="3201" y="6509"/>
                  </a:cubicBezTo>
                  <a:cubicBezTo>
                    <a:pt x="3364" y="6509"/>
                    <a:pt x="3525" y="6505"/>
                    <a:pt x="3684" y="6496"/>
                  </a:cubicBezTo>
                  <a:lnTo>
                    <a:pt x="3890" y="6853"/>
                  </a:lnTo>
                  <a:cubicBezTo>
                    <a:pt x="3931" y="6925"/>
                    <a:pt x="4007" y="6966"/>
                    <a:pt x="4085" y="6966"/>
                  </a:cubicBezTo>
                  <a:cubicBezTo>
                    <a:pt x="4124" y="6966"/>
                    <a:pt x="4163" y="6956"/>
                    <a:pt x="4198" y="6935"/>
                  </a:cubicBezTo>
                  <a:lnTo>
                    <a:pt x="4528" y="6745"/>
                  </a:lnTo>
                  <a:cubicBezTo>
                    <a:pt x="4671" y="6857"/>
                    <a:pt x="4830" y="6947"/>
                    <a:pt x="4996" y="7016"/>
                  </a:cubicBezTo>
                  <a:lnTo>
                    <a:pt x="4996" y="7397"/>
                  </a:lnTo>
                  <a:cubicBezTo>
                    <a:pt x="4996" y="7520"/>
                    <a:pt x="5097" y="7621"/>
                    <a:pt x="5223" y="7623"/>
                  </a:cubicBezTo>
                  <a:lnTo>
                    <a:pt x="6262" y="7623"/>
                  </a:lnTo>
                  <a:cubicBezTo>
                    <a:pt x="6386" y="7623"/>
                    <a:pt x="6487" y="7522"/>
                    <a:pt x="6487" y="7397"/>
                  </a:cubicBezTo>
                  <a:lnTo>
                    <a:pt x="6487" y="7016"/>
                  </a:lnTo>
                  <a:cubicBezTo>
                    <a:pt x="6655" y="6947"/>
                    <a:pt x="6812" y="6857"/>
                    <a:pt x="6955" y="6745"/>
                  </a:cubicBezTo>
                  <a:lnTo>
                    <a:pt x="7286" y="6935"/>
                  </a:lnTo>
                  <a:cubicBezTo>
                    <a:pt x="7322" y="6956"/>
                    <a:pt x="7361" y="6966"/>
                    <a:pt x="7399" y="6966"/>
                  </a:cubicBezTo>
                  <a:cubicBezTo>
                    <a:pt x="7476" y="6966"/>
                    <a:pt x="7552" y="6925"/>
                    <a:pt x="7594" y="6853"/>
                  </a:cubicBezTo>
                  <a:lnTo>
                    <a:pt x="8114" y="5953"/>
                  </a:lnTo>
                  <a:cubicBezTo>
                    <a:pt x="8144" y="5901"/>
                    <a:pt x="8153" y="5839"/>
                    <a:pt x="8137" y="5780"/>
                  </a:cubicBezTo>
                  <a:cubicBezTo>
                    <a:pt x="8122" y="5722"/>
                    <a:pt x="8083" y="5673"/>
                    <a:pt x="8032" y="5643"/>
                  </a:cubicBezTo>
                  <a:lnTo>
                    <a:pt x="7702" y="5453"/>
                  </a:lnTo>
                  <a:cubicBezTo>
                    <a:pt x="7726" y="5272"/>
                    <a:pt x="7726" y="5091"/>
                    <a:pt x="7702" y="4912"/>
                  </a:cubicBezTo>
                  <a:lnTo>
                    <a:pt x="8032" y="4720"/>
                  </a:lnTo>
                  <a:cubicBezTo>
                    <a:pt x="8140" y="4658"/>
                    <a:pt x="8176" y="4521"/>
                    <a:pt x="8114" y="4412"/>
                  </a:cubicBezTo>
                  <a:lnTo>
                    <a:pt x="7954" y="4135"/>
                  </a:lnTo>
                  <a:cubicBezTo>
                    <a:pt x="7931" y="4097"/>
                    <a:pt x="7891" y="4075"/>
                    <a:pt x="7850" y="4075"/>
                  </a:cubicBezTo>
                  <a:cubicBezTo>
                    <a:pt x="7830" y="4075"/>
                    <a:pt x="7810" y="4081"/>
                    <a:pt x="7791" y="4092"/>
                  </a:cubicBezTo>
                  <a:cubicBezTo>
                    <a:pt x="7734" y="4124"/>
                    <a:pt x="7714" y="4197"/>
                    <a:pt x="7747" y="4253"/>
                  </a:cubicBezTo>
                  <a:lnTo>
                    <a:pt x="7901" y="4521"/>
                  </a:lnTo>
                  <a:lnTo>
                    <a:pt x="7511" y="4746"/>
                  </a:lnTo>
                  <a:cubicBezTo>
                    <a:pt x="7468" y="4772"/>
                    <a:pt x="7445" y="4821"/>
                    <a:pt x="7453" y="4870"/>
                  </a:cubicBezTo>
                  <a:cubicBezTo>
                    <a:pt x="7491" y="5076"/>
                    <a:pt x="7491" y="5287"/>
                    <a:pt x="7453" y="5493"/>
                  </a:cubicBezTo>
                  <a:cubicBezTo>
                    <a:pt x="7445" y="5543"/>
                    <a:pt x="7468" y="5593"/>
                    <a:pt x="7511" y="5617"/>
                  </a:cubicBezTo>
                  <a:lnTo>
                    <a:pt x="7901" y="5843"/>
                  </a:lnTo>
                  <a:lnTo>
                    <a:pt x="7395" y="6719"/>
                  </a:lnTo>
                  <a:lnTo>
                    <a:pt x="7005" y="6495"/>
                  </a:lnTo>
                  <a:cubicBezTo>
                    <a:pt x="6986" y="6484"/>
                    <a:pt x="6965" y="6478"/>
                    <a:pt x="6945" y="6478"/>
                  </a:cubicBezTo>
                  <a:cubicBezTo>
                    <a:pt x="6917" y="6478"/>
                    <a:pt x="6890" y="6488"/>
                    <a:pt x="6868" y="6507"/>
                  </a:cubicBezTo>
                  <a:cubicBezTo>
                    <a:pt x="6709" y="6643"/>
                    <a:pt x="6526" y="6748"/>
                    <a:pt x="6329" y="6819"/>
                  </a:cubicBezTo>
                  <a:cubicBezTo>
                    <a:pt x="6282" y="6835"/>
                    <a:pt x="6250" y="6881"/>
                    <a:pt x="6250" y="6931"/>
                  </a:cubicBezTo>
                  <a:lnTo>
                    <a:pt x="6250" y="7382"/>
                  </a:lnTo>
                  <a:lnTo>
                    <a:pt x="5236" y="7382"/>
                  </a:lnTo>
                  <a:lnTo>
                    <a:pt x="5236" y="6931"/>
                  </a:lnTo>
                  <a:cubicBezTo>
                    <a:pt x="5236" y="6881"/>
                    <a:pt x="5205" y="6837"/>
                    <a:pt x="5158" y="6819"/>
                  </a:cubicBezTo>
                  <a:cubicBezTo>
                    <a:pt x="4961" y="6749"/>
                    <a:pt x="4778" y="6643"/>
                    <a:pt x="4620" y="6507"/>
                  </a:cubicBezTo>
                  <a:cubicBezTo>
                    <a:pt x="4597" y="6488"/>
                    <a:pt x="4570" y="6479"/>
                    <a:pt x="4542" y="6479"/>
                  </a:cubicBezTo>
                  <a:cubicBezTo>
                    <a:pt x="4521" y="6479"/>
                    <a:pt x="4501" y="6484"/>
                    <a:pt x="4482" y="6495"/>
                  </a:cubicBezTo>
                  <a:lnTo>
                    <a:pt x="4092" y="6721"/>
                  </a:lnTo>
                  <a:lnTo>
                    <a:pt x="3586" y="5843"/>
                  </a:lnTo>
                  <a:lnTo>
                    <a:pt x="3975" y="5618"/>
                  </a:lnTo>
                  <a:cubicBezTo>
                    <a:pt x="4019" y="5593"/>
                    <a:pt x="4042" y="5543"/>
                    <a:pt x="4033" y="5493"/>
                  </a:cubicBezTo>
                  <a:cubicBezTo>
                    <a:pt x="3996" y="5287"/>
                    <a:pt x="3996" y="5076"/>
                    <a:pt x="4033" y="4871"/>
                  </a:cubicBezTo>
                  <a:cubicBezTo>
                    <a:pt x="4042" y="4821"/>
                    <a:pt x="4019" y="4772"/>
                    <a:pt x="3975" y="4746"/>
                  </a:cubicBezTo>
                  <a:lnTo>
                    <a:pt x="3586" y="4521"/>
                  </a:lnTo>
                  <a:lnTo>
                    <a:pt x="4092" y="3643"/>
                  </a:lnTo>
                  <a:lnTo>
                    <a:pt x="4482" y="3868"/>
                  </a:lnTo>
                  <a:cubicBezTo>
                    <a:pt x="4501" y="3879"/>
                    <a:pt x="4521" y="3884"/>
                    <a:pt x="4541" y="3884"/>
                  </a:cubicBezTo>
                  <a:cubicBezTo>
                    <a:pt x="4569" y="3884"/>
                    <a:pt x="4597" y="3875"/>
                    <a:pt x="4620" y="3856"/>
                  </a:cubicBezTo>
                  <a:cubicBezTo>
                    <a:pt x="4778" y="3720"/>
                    <a:pt x="4961" y="3615"/>
                    <a:pt x="5158" y="3545"/>
                  </a:cubicBezTo>
                  <a:cubicBezTo>
                    <a:pt x="5205" y="3528"/>
                    <a:pt x="5237" y="3483"/>
                    <a:pt x="5236" y="3432"/>
                  </a:cubicBezTo>
                  <a:lnTo>
                    <a:pt x="5236" y="2983"/>
                  </a:lnTo>
                  <a:lnTo>
                    <a:pt x="6250" y="2983"/>
                  </a:lnTo>
                  <a:lnTo>
                    <a:pt x="6250" y="3432"/>
                  </a:lnTo>
                  <a:cubicBezTo>
                    <a:pt x="6250" y="3483"/>
                    <a:pt x="6282" y="3528"/>
                    <a:pt x="6329" y="3545"/>
                  </a:cubicBezTo>
                  <a:cubicBezTo>
                    <a:pt x="6526" y="3615"/>
                    <a:pt x="6709" y="3720"/>
                    <a:pt x="6868" y="3856"/>
                  </a:cubicBezTo>
                  <a:cubicBezTo>
                    <a:pt x="6890" y="3875"/>
                    <a:pt x="6917" y="3884"/>
                    <a:pt x="6945" y="3884"/>
                  </a:cubicBezTo>
                  <a:cubicBezTo>
                    <a:pt x="6965" y="3884"/>
                    <a:pt x="6986" y="3879"/>
                    <a:pt x="7005" y="3868"/>
                  </a:cubicBezTo>
                  <a:lnTo>
                    <a:pt x="7395" y="3643"/>
                  </a:lnTo>
                  <a:lnTo>
                    <a:pt x="7496" y="3817"/>
                  </a:lnTo>
                  <a:cubicBezTo>
                    <a:pt x="7518" y="3855"/>
                    <a:pt x="7558" y="3877"/>
                    <a:pt x="7598" y="3877"/>
                  </a:cubicBezTo>
                  <a:cubicBezTo>
                    <a:pt x="7619" y="3877"/>
                    <a:pt x="7639" y="3871"/>
                    <a:pt x="7658" y="3860"/>
                  </a:cubicBezTo>
                  <a:cubicBezTo>
                    <a:pt x="7716" y="3828"/>
                    <a:pt x="7734" y="3755"/>
                    <a:pt x="7702" y="3699"/>
                  </a:cubicBezTo>
                  <a:lnTo>
                    <a:pt x="7596" y="3513"/>
                  </a:lnTo>
                  <a:cubicBezTo>
                    <a:pt x="7553" y="3441"/>
                    <a:pt x="7478" y="3401"/>
                    <a:pt x="7400" y="3401"/>
                  </a:cubicBezTo>
                  <a:cubicBezTo>
                    <a:pt x="7362" y="3401"/>
                    <a:pt x="7323" y="3410"/>
                    <a:pt x="7288" y="3431"/>
                  </a:cubicBezTo>
                  <a:lnTo>
                    <a:pt x="6956" y="3622"/>
                  </a:lnTo>
                  <a:cubicBezTo>
                    <a:pt x="6814" y="3510"/>
                    <a:pt x="6656" y="3419"/>
                    <a:pt x="6489" y="3350"/>
                  </a:cubicBezTo>
                  <a:lnTo>
                    <a:pt x="6489" y="2969"/>
                  </a:lnTo>
                  <a:cubicBezTo>
                    <a:pt x="6489" y="2900"/>
                    <a:pt x="6458" y="2836"/>
                    <a:pt x="6404" y="2794"/>
                  </a:cubicBezTo>
                  <a:lnTo>
                    <a:pt x="6404" y="1294"/>
                  </a:lnTo>
                  <a:cubicBezTo>
                    <a:pt x="6404" y="835"/>
                    <a:pt x="5869" y="436"/>
                    <a:pt x="4935" y="200"/>
                  </a:cubicBezTo>
                  <a:cubicBezTo>
                    <a:pt x="4924" y="197"/>
                    <a:pt x="4913" y="196"/>
                    <a:pt x="4903" y="196"/>
                  </a:cubicBezTo>
                  <a:cubicBezTo>
                    <a:pt x="4849" y="196"/>
                    <a:pt x="4801" y="231"/>
                    <a:pt x="4786" y="286"/>
                  </a:cubicBezTo>
                  <a:cubicBezTo>
                    <a:pt x="4770" y="351"/>
                    <a:pt x="4811" y="417"/>
                    <a:pt x="4877" y="432"/>
                  </a:cubicBezTo>
                  <a:cubicBezTo>
                    <a:pt x="5672" y="634"/>
                    <a:pt x="6166" y="963"/>
                    <a:pt x="6166" y="1294"/>
                  </a:cubicBezTo>
                  <a:cubicBezTo>
                    <a:pt x="6166" y="1552"/>
                    <a:pt x="5865" y="1814"/>
                    <a:pt x="5340" y="2013"/>
                  </a:cubicBezTo>
                  <a:cubicBezTo>
                    <a:pt x="4772" y="2231"/>
                    <a:pt x="4012" y="2350"/>
                    <a:pt x="3203" y="2350"/>
                  </a:cubicBezTo>
                  <a:cubicBezTo>
                    <a:pt x="3193" y="2350"/>
                    <a:pt x="3184" y="2350"/>
                    <a:pt x="3174" y="2350"/>
                  </a:cubicBezTo>
                  <a:cubicBezTo>
                    <a:pt x="2847" y="2350"/>
                    <a:pt x="2520" y="2328"/>
                    <a:pt x="2196" y="2285"/>
                  </a:cubicBezTo>
                  <a:cubicBezTo>
                    <a:pt x="2191" y="2284"/>
                    <a:pt x="2185" y="2284"/>
                    <a:pt x="2179" y="2284"/>
                  </a:cubicBezTo>
                  <a:cubicBezTo>
                    <a:pt x="2120" y="2284"/>
                    <a:pt x="2070" y="2327"/>
                    <a:pt x="2062" y="2388"/>
                  </a:cubicBezTo>
                  <a:cubicBezTo>
                    <a:pt x="2054" y="2452"/>
                    <a:pt x="2100" y="2513"/>
                    <a:pt x="2164" y="2522"/>
                  </a:cubicBezTo>
                  <a:cubicBezTo>
                    <a:pt x="2509" y="2567"/>
                    <a:pt x="2856" y="2589"/>
                    <a:pt x="3203" y="2589"/>
                  </a:cubicBezTo>
                  <a:cubicBezTo>
                    <a:pt x="4041" y="2589"/>
                    <a:pt x="4830" y="2464"/>
                    <a:pt x="5425" y="2237"/>
                  </a:cubicBezTo>
                  <a:cubicBezTo>
                    <a:pt x="5749" y="2113"/>
                    <a:pt x="5999" y="1965"/>
                    <a:pt x="6165" y="1799"/>
                  </a:cubicBezTo>
                  <a:lnTo>
                    <a:pt x="6165" y="2746"/>
                  </a:lnTo>
                  <a:lnTo>
                    <a:pt x="5223" y="2746"/>
                  </a:lnTo>
                  <a:cubicBezTo>
                    <a:pt x="5097" y="2746"/>
                    <a:pt x="4996" y="2847"/>
                    <a:pt x="4996" y="2970"/>
                  </a:cubicBezTo>
                  <a:lnTo>
                    <a:pt x="4996" y="3351"/>
                  </a:lnTo>
                  <a:cubicBezTo>
                    <a:pt x="4830" y="3420"/>
                    <a:pt x="4672" y="3512"/>
                    <a:pt x="4528" y="3623"/>
                  </a:cubicBezTo>
                  <a:lnTo>
                    <a:pt x="4198" y="3432"/>
                  </a:lnTo>
                  <a:cubicBezTo>
                    <a:pt x="4163" y="3412"/>
                    <a:pt x="4124" y="3402"/>
                    <a:pt x="4085" y="3402"/>
                  </a:cubicBezTo>
                  <a:cubicBezTo>
                    <a:pt x="4007" y="3402"/>
                    <a:pt x="3931" y="3442"/>
                    <a:pt x="3890" y="3514"/>
                  </a:cubicBezTo>
                  <a:lnTo>
                    <a:pt x="3370" y="4415"/>
                  </a:lnTo>
                  <a:cubicBezTo>
                    <a:pt x="3365" y="4424"/>
                    <a:pt x="3360" y="4435"/>
                    <a:pt x="3355" y="4446"/>
                  </a:cubicBezTo>
                  <a:cubicBezTo>
                    <a:pt x="3304" y="4447"/>
                    <a:pt x="3253" y="4447"/>
                    <a:pt x="3202" y="4447"/>
                  </a:cubicBezTo>
                  <a:cubicBezTo>
                    <a:pt x="2392" y="4447"/>
                    <a:pt x="1634" y="4329"/>
                    <a:pt x="1064" y="4111"/>
                  </a:cubicBezTo>
                  <a:cubicBezTo>
                    <a:pt x="539" y="3911"/>
                    <a:pt x="238" y="3649"/>
                    <a:pt x="238" y="3392"/>
                  </a:cubicBezTo>
                  <a:lnTo>
                    <a:pt x="238" y="1799"/>
                  </a:lnTo>
                  <a:cubicBezTo>
                    <a:pt x="510" y="2070"/>
                    <a:pt x="1004" y="2293"/>
                    <a:pt x="1666" y="2436"/>
                  </a:cubicBezTo>
                  <a:cubicBezTo>
                    <a:pt x="1674" y="2437"/>
                    <a:pt x="1684" y="2439"/>
                    <a:pt x="1692" y="2439"/>
                  </a:cubicBezTo>
                  <a:cubicBezTo>
                    <a:pt x="1833" y="2436"/>
                    <a:pt x="1855" y="2234"/>
                    <a:pt x="1717" y="2203"/>
                  </a:cubicBezTo>
                  <a:cubicBezTo>
                    <a:pt x="818" y="2011"/>
                    <a:pt x="238" y="1654"/>
                    <a:pt x="238" y="1296"/>
                  </a:cubicBezTo>
                  <a:cubicBezTo>
                    <a:pt x="238" y="1039"/>
                    <a:pt x="539" y="776"/>
                    <a:pt x="1064" y="577"/>
                  </a:cubicBezTo>
                  <a:cubicBezTo>
                    <a:pt x="1632" y="360"/>
                    <a:pt x="2392" y="240"/>
                    <a:pt x="3201" y="240"/>
                  </a:cubicBezTo>
                  <a:cubicBezTo>
                    <a:pt x="3209" y="240"/>
                    <a:pt x="3217" y="240"/>
                    <a:pt x="3226" y="240"/>
                  </a:cubicBezTo>
                  <a:cubicBezTo>
                    <a:pt x="3618" y="240"/>
                    <a:pt x="4010" y="271"/>
                    <a:pt x="4397" y="333"/>
                  </a:cubicBezTo>
                  <a:cubicBezTo>
                    <a:pt x="4404" y="334"/>
                    <a:pt x="4410" y="335"/>
                    <a:pt x="4417" y="335"/>
                  </a:cubicBezTo>
                  <a:cubicBezTo>
                    <a:pt x="4474" y="335"/>
                    <a:pt x="4525" y="293"/>
                    <a:pt x="4535" y="235"/>
                  </a:cubicBezTo>
                  <a:cubicBezTo>
                    <a:pt x="4545" y="169"/>
                    <a:pt x="4501" y="109"/>
                    <a:pt x="4436" y="98"/>
                  </a:cubicBezTo>
                  <a:cubicBezTo>
                    <a:pt x="4027" y="32"/>
                    <a:pt x="3615" y="1"/>
                    <a:pt x="32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581926" y="2064970"/>
            <a:ext cx="1163363" cy="1118490"/>
            <a:chOff x="4097589" y="1146760"/>
            <a:chExt cx="1284540" cy="1234993"/>
          </a:xfrm>
        </p:grpSpPr>
        <p:sp>
          <p:nvSpPr>
            <p:cNvPr id="230" name="Google Shape;230;p36"/>
            <p:cNvSpPr/>
            <p:nvPr/>
          </p:nvSpPr>
          <p:spPr>
            <a:xfrm>
              <a:off x="4097589" y="1146760"/>
              <a:ext cx="1284540" cy="1234993"/>
            </a:xfrm>
            <a:prstGeom prst="round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" name="Google Shape;10361;p74"/>
            <p:cNvGrpSpPr/>
            <p:nvPr/>
          </p:nvGrpSpPr>
          <p:grpSpPr>
            <a:xfrm>
              <a:off x="4213842" y="1300805"/>
              <a:ext cx="984835" cy="978984"/>
              <a:chOff x="3541011" y="3367320"/>
              <a:chExt cx="348257" cy="346188"/>
            </a:xfrm>
            <a:solidFill>
              <a:schemeClr val="bg1"/>
            </a:solidFill>
          </p:grpSpPr>
          <p:sp>
            <p:nvSpPr>
              <p:cNvPr id="46" name="Google Shape;10362;p74"/>
              <p:cNvSpPr/>
              <p:nvPr/>
            </p:nvSpPr>
            <p:spPr>
              <a:xfrm>
                <a:off x="3541011" y="3367320"/>
                <a:ext cx="347906" cy="346188"/>
              </a:xfrm>
              <a:custGeom>
                <a:avLst/>
                <a:gdLst/>
                <a:ahLst/>
                <a:cxnLst/>
                <a:rect l="l" t="t" r="r" b="b"/>
                <a:pathLst>
                  <a:path w="10931" h="10877" extrusionOk="0">
                    <a:moveTo>
                      <a:pt x="4203" y="6323"/>
                    </a:moveTo>
                    <a:cubicBezTo>
                      <a:pt x="4322" y="6454"/>
                      <a:pt x="4465" y="6609"/>
                      <a:pt x="4620" y="6740"/>
                    </a:cubicBezTo>
                    <a:lnTo>
                      <a:pt x="4024" y="7335"/>
                    </a:lnTo>
                    <a:lnTo>
                      <a:pt x="3977" y="7287"/>
                    </a:lnTo>
                    <a:lnTo>
                      <a:pt x="3632" y="6942"/>
                    </a:lnTo>
                    <a:lnTo>
                      <a:pt x="3584" y="6906"/>
                    </a:lnTo>
                    <a:lnTo>
                      <a:pt x="4203" y="6323"/>
                    </a:lnTo>
                    <a:close/>
                    <a:moveTo>
                      <a:pt x="3239" y="7123"/>
                    </a:moveTo>
                    <a:cubicBezTo>
                      <a:pt x="3307" y="7123"/>
                      <a:pt x="3376" y="7150"/>
                      <a:pt x="3429" y="7204"/>
                    </a:cubicBezTo>
                    <a:lnTo>
                      <a:pt x="3763" y="7537"/>
                    </a:lnTo>
                    <a:cubicBezTo>
                      <a:pt x="3858" y="7632"/>
                      <a:pt x="3858" y="7799"/>
                      <a:pt x="3751" y="7894"/>
                    </a:cubicBezTo>
                    <a:lnTo>
                      <a:pt x="3560" y="8097"/>
                    </a:lnTo>
                    <a:lnTo>
                      <a:pt x="2858" y="7394"/>
                    </a:lnTo>
                    <a:lnTo>
                      <a:pt x="3048" y="7204"/>
                    </a:lnTo>
                    <a:cubicBezTo>
                      <a:pt x="3102" y="7150"/>
                      <a:pt x="3170" y="7123"/>
                      <a:pt x="3239" y="7123"/>
                    </a:cubicBezTo>
                    <a:close/>
                    <a:moveTo>
                      <a:pt x="2631" y="7597"/>
                    </a:moveTo>
                    <a:lnTo>
                      <a:pt x="3334" y="8299"/>
                    </a:lnTo>
                    <a:lnTo>
                      <a:pt x="1167" y="10478"/>
                    </a:lnTo>
                    <a:cubicBezTo>
                      <a:pt x="1113" y="10526"/>
                      <a:pt x="1045" y="10550"/>
                      <a:pt x="976" y="10550"/>
                    </a:cubicBezTo>
                    <a:cubicBezTo>
                      <a:pt x="908" y="10550"/>
                      <a:pt x="840" y="10526"/>
                      <a:pt x="786" y="10478"/>
                    </a:cubicBezTo>
                    <a:lnTo>
                      <a:pt x="453" y="10133"/>
                    </a:lnTo>
                    <a:cubicBezTo>
                      <a:pt x="357" y="10038"/>
                      <a:pt x="357" y="9883"/>
                      <a:pt x="465" y="9776"/>
                    </a:cubicBezTo>
                    <a:lnTo>
                      <a:pt x="2631" y="7597"/>
                    </a:lnTo>
                    <a:close/>
                    <a:moveTo>
                      <a:pt x="7120" y="1"/>
                    </a:moveTo>
                    <a:cubicBezTo>
                      <a:pt x="3989" y="1"/>
                      <a:pt x="2191" y="3537"/>
                      <a:pt x="4001" y="6073"/>
                    </a:cubicBezTo>
                    <a:lnTo>
                      <a:pt x="3274" y="6799"/>
                    </a:lnTo>
                    <a:cubicBezTo>
                      <a:pt x="3249" y="6796"/>
                      <a:pt x="3223" y="6794"/>
                      <a:pt x="3198" y="6794"/>
                    </a:cubicBezTo>
                    <a:cubicBezTo>
                      <a:pt x="3049" y="6794"/>
                      <a:pt x="2912" y="6854"/>
                      <a:pt x="2810" y="6966"/>
                    </a:cubicBezTo>
                    <a:lnTo>
                      <a:pt x="226" y="9549"/>
                    </a:lnTo>
                    <a:cubicBezTo>
                      <a:pt x="0" y="9776"/>
                      <a:pt x="0" y="10145"/>
                      <a:pt x="226" y="10371"/>
                    </a:cubicBezTo>
                    <a:lnTo>
                      <a:pt x="572" y="10716"/>
                    </a:lnTo>
                    <a:cubicBezTo>
                      <a:pt x="679" y="10823"/>
                      <a:pt x="828" y="10877"/>
                      <a:pt x="976" y="10877"/>
                    </a:cubicBezTo>
                    <a:cubicBezTo>
                      <a:pt x="1125" y="10877"/>
                      <a:pt x="1274" y="10823"/>
                      <a:pt x="1381" y="10716"/>
                    </a:cubicBezTo>
                    <a:lnTo>
                      <a:pt x="3655" y="8430"/>
                    </a:lnTo>
                    <a:lnTo>
                      <a:pt x="3977" y="8121"/>
                    </a:lnTo>
                    <a:cubicBezTo>
                      <a:pt x="4096" y="8002"/>
                      <a:pt x="4155" y="7835"/>
                      <a:pt x="4144" y="7656"/>
                    </a:cubicBezTo>
                    <a:lnTo>
                      <a:pt x="4870" y="6930"/>
                    </a:lnTo>
                    <a:cubicBezTo>
                      <a:pt x="5406" y="7323"/>
                      <a:pt x="6037" y="7573"/>
                      <a:pt x="6715" y="7632"/>
                    </a:cubicBezTo>
                    <a:lnTo>
                      <a:pt x="6727" y="7632"/>
                    </a:lnTo>
                    <a:cubicBezTo>
                      <a:pt x="6799" y="7632"/>
                      <a:pt x="6882" y="7573"/>
                      <a:pt x="6894" y="7478"/>
                    </a:cubicBezTo>
                    <a:cubicBezTo>
                      <a:pt x="6906" y="7394"/>
                      <a:pt x="6834" y="7323"/>
                      <a:pt x="6739" y="7299"/>
                    </a:cubicBezTo>
                    <a:cubicBezTo>
                      <a:pt x="6037" y="7228"/>
                      <a:pt x="5406" y="6966"/>
                      <a:pt x="4882" y="6549"/>
                    </a:cubicBezTo>
                    <a:cubicBezTo>
                      <a:pt x="2298" y="4465"/>
                      <a:pt x="3822" y="310"/>
                      <a:pt x="7096" y="310"/>
                    </a:cubicBezTo>
                    <a:cubicBezTo>
                      <a:pt x="8942" y="310"/>
                      <a:pt x="10418" y="1703"/>
                      <a:pt x="10597" y="3465"/>
                    </a:cubicBezTo>
                    <a:cubicBezTo>
                      <a:pt x="10609" y="3549"/>
                      <a:pt x="10692" y="3608"/>
                      <a:pt x="10775" y="3608"/>
                    </a:cubicBezTo>
                    <a:cubicBezTo>
                      <a:pt x="10871" y="3596"/>
                      <a:pt x="10930" y="3525"/>
                      <a:pt x="10930" y="3430"/>
                    </a:cubicBezTo>
                    <a:cubicBezTo>
                      <a:pt x="10728" y="1525"/>
                      <a:pt x="9120" y="1"/>
                      <a:pt x="712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0363;p74"/>
              <p:cNvSpPr/>
              <p:nvPr/>
            </p:nvSpPr>
            <p:spPr>
              <a:xfrm>
                <a:off x="3658105" y="3389599"/>
                <a:ext cx="208820" cy="199431"/>
              </a:xfrm>
              <a:custGeom>
                <a:avLst/>
                <a:gdLst/>
                <a:ahLst/>
                <a:cxnLst/>
                <a:rect l="l" t="t" r="r" b="b"/>
                <a:pathLst>
                  <a:path w="6561" h="6266" extrusionOk="0">
                    <a:moveTo>
                      <a:pt x="3441" y="336"/>
                    </a:moveTo>
                    <a:cubicBezTo>
                      <a:pt x="4989" y="336"/>
                      <a:pt x="6251" y="1587"/>
                      <a:pt x="6251" y="3146"/>
                    </a:cubicBezTo>
                    <a:cubicBezTo>
                      <a:pt x="6251" y="4694"/>
                      <a:pt x="4989" y="5944"/>
                      <a:pt x="3441" y="5944"/>
                    </a:cubicBezTo>
                    <a:cubicBezTo>
                      <a:pt x="2727" y="5944"/>
                      <a:pt x="1989" y="5682"/>
                      <a:pt x="1441" y="5135"/>
                    </a:cubicBezTo>
                    <a:cubicBezTo>
                      <a:pt x="345" y="4027"/>
                      <a:pt x="345" y="2241"/>
                      <a:pt x="1441" y="1158"/>
                    </a:cubicBezTo>
                    <a:cubicBezTo>
                      <a:pt x="1989" y="598"/>
                      <a:pt x="2703" y="336"/>
                      <a:pt x="3441" y="336"/>
                    </a:cubicBezTo>
                    <a:close/>
                    <a:moveTo>
                      <a:pt x="3428" y="0"/>
                    </a:moveTo>
                    <a:cubicBezTo>
                      <a:pt x="2628" y="0"/>
                      <a:pt x="1828" y="307"/>
                      <a:pt x="1215" y="920"/>
                    </a:cubicBezTo>
                    <a:cubicBezTo>
                      <a:pt x="0" y="2134"/>
                      <a:pt x="0" y="4123"/>
                      <a:pt x="1215" y="5337"/>
                    </a:cubicBezTo>
                    <a:cubicBezTo>
                      <a:pt x="1822" y="5944"/>
                      <a:pt x="2631" y="6266"/>
                      <a:pt x="3429" y="6266"/>
                    </a:cubicBezTo>
                    <a:cubicBezTo>
                      <a:pt x="5144" y="6266"/>
                      <a:pt x="6561" y="4873"/>
                      <a:pt x="6561" y="3134"/>
                    </a:cubicBezTo>
                    <a:cubicBezTo>
                      <a:pt x="6561" y="2301"/>
                      <a:pt x="6227" y="1515"/>
                      <a:pt x="5632" y="920"/>
                    </a:cubicBezTo>
                    <a:cubicBezTo>
                      <a:pt x="5025" y="307"/>
                      <a:pt x="4227" y="0"/>
                      <a:pt x="342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0364;p74"/>
              <p:cNvSpPr/>
              <p:nvPr/>
            </p:nvSpPr>
            <p:spPr>
              <a:xfrm>
                <a:off x="3720614" y="3426805"/>
                <a:ext cx="95164" cy="116011"/>
              </a:xfrm>
              <a:custGeom>
                <a:avLst/>
                <a:gdLst/>
                <a:ahLst/>
                <a:cxnLst/>
                <a:rect l="l" t="t" r="r" b="b"/>
                <a:pathLst>
                  <a:path w="2990" h="3645" extrusionOk="0">
                    <a:moveTo>
                      <a:pt x="1477" y="334"/>
                    </a:moveTo>
                    <a:cubicBezTo>
                      <a:pt x="1834" y="334"/>
                      <a:pt x="2132" y="632"/>
                      <a:pt x="2132" y="989"/>
                    </a:cubicBezTo>
                    <a:cubicBezTo>
                      <a:pt x="2132" y="1334"/>
                      <a:pt x="1834" y="1632"/>
                      <a:pt x="1477" y="1632"/>
                    </a:cubicBezTo>
                    <a:cubicBezTo>
                      <a:pt x="1120" y="1632"/>
                      <a:pt x="822" y="1334"/>
                      <a:pt x="822" y="989"/>
                    </a:cubicBezTo>
                    <a:cubicBezTo>
                      <a:pt x="822" y="608"/>
                      <a:pt x="1120" y="334"/>
                      <a:pt x="1477" y="334"/>
                    </a:cubicBezTo>
                    <a:close/>
                    <a:moveTo>
                      <a:pt x="1906" y="1953"/>
                    </a:moveTo>
                    <a:cubicBezTo>
                      <a:pt x="2287" y="1953"/>
                      <a:pt x="2620" y="2263"/>
                      <a:pt x="2620" y="2668"/>
                    </a:cubicBezTo>
                    <a:lnTo>
                      <a:pt x="2620" y="3335"/>
                    </a:lnTo>
                    <a:lnTo>
                      <a:pt x="2275" y="3335"/>
                    </a:lnTo>
                    <a:lnTo>
                      <a:pt x="2275" y="2632"/>
                    </a:lnTo>
                    <a:cubicBezTo>
                      <a:pt x="2275" y="2549"/>
                      <a:pt x="2203" y="2477"/>
                      <a:pt x="2108" y="2477"/>
                    </a:cubicBezTo>
                    <a:cubicBezTo>
                      <a:pt x="2025" y="2477"/>
                      <a:pt x="1953" y="2549"/>
                      <a:pt x="1953" y="2632"/>
                    </a:cubicBezTo>
                    <a:lnTo>
                      <a:pt x="1953" y="3335"/>
                    </a:lnTo>
                    <a:lnTo>
                      <a:pt x="953" y="3335"/>
                    </a:lnTo>
                    <a:lnTo>
                      <a:pt x="953" y="2632"/>
                    </a:lnTo>
                    <a:cubicBezTo>
                      <a:pt x="953" y="2549"/>
                      <a:pt x="882" y="2477"/>
                      <a:pt x="787" y="2477"/>
                    </a:cubicBezTo>
                    <a:cubicBezTo>
                      <a:pt x="691" y="2477"/>
                      <a:pt x="620" y="2549"/>
                      <a:pt x="620" y="2632"/>
                    </a:cubicBezTo>
                    <a:lnTo>
                      <a:pt x="620" y="3335"/>
                    </a:lnTo>
                    <a:lnTo>
                      <a:pt x="263" y="3335"/>
                    </a:lnTo>
                    <a:lnTo>
                      <a:pt x="263" y="2668"/>
                    </a:lnTo>
                    <a:cubicBezTo>
                      <a:pt x="263" y="2275"/>
                      <a:pt x="584" y="1953"/>
                      <a:pt x="977" y="1953"/>
                    </a:cubicBezTo>
                    <a:close/>
                    <a:moveTo>
                      <a:pt x="1477" y="1"/>
                    </a:moveTo>
                    <a:cubicBezTo>
                      <a:pt x="941" y="1"/>
                      <a:pt x="501" y="429"/>
                      <a:pt x="501" y="965"/>
                    </a:cubicBezTo>
                    <a:cubicBezTo>
                      <a:pt x="501" y="1239"/>
                      <a:pt x="608" y="1477"/>
                      <a:pt x="787" y="1656"/>
                    </a:cubicBezTo>
                    <a:cubicBezTo>
                      <a:pt x="322" y="1763"/>
                      <a:pt x="1" y="2180"/>
                      <a:pt x="1" y="2656"/>
                    </a:cubicBezTo>
                    <a:lnTo>
                      <a:pt x="1" y="3335"/>
                    </a:lnTo>
                    <a:cubicBezTo>
                      <a:pt x="1" y="3501"/>
                      <a:pt x="132" y="3644"/>
                      <a:pt x="310" y="3644"/>
                    </a:cubicBezTo>
                    <a:lnTo>
                      <a:pt x="2680" y="3644"/>
                    </a:lnTo>
                    <a:cubicBezTo>
                      <a:pt x="2846" y="3644"/>
                      <a:pt x="2989" y="3513"/>
                      <a:pt x="2989" y="3335"/>
                    </a:cubicBezTo>
                    <a:lnTo>
                      <a:pt x="2989" y="2656"/>
                    </a:lnTo>
                    <a:cubicBezTo>
                      <a:pt x="2965" y="2180"/>
                      <a:pt x="2620" y="1763"/>
                      <a:pt x="2156" y="1656"/>
                    </a:cubicBezTo>
                    <a:cubicBezTo>
                      <a:pt x="2334" y="1477"/>
                      <a:pt x="2442" y="1239"/>
                      <a:pt x="2442" y="965"/>
                    </a:cubicBezTo>
                    <a:cubicBezTo>
                      <a:pt x="2442" y="429"/>
                      <a:pt x="2013" y="1"/>
                      <a:pt x="147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0365;p74"/>
              <p:cNvSpPr/>
              <p:nvPr/>
            </p:nvSpPr>
            <p:spPr>
              <a:xfrm>
                <a:off x="3773671" y="3496030"/>
                <a:ext cx="115597" cy="114993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613" extrusionOk="0">
                    <a:moveTo>
                      <a:pt x="3433" y="0"/>
                    </a:moveTo>
                    <a:cubicBezTo>
                      <a:pt x="3361" y="0"/>
                      <a:pt x="3297" y="65"/>
                      <a:pt x="3287" y="148"/>
                    </a:cubicBezTo>
                    <a:cubicBezTo>
                      <a:pt x="3120" y="1803"/>
                      <a:pt x="1810" y="3112"/>
                      <a:pt x="143" y="3291"/>
                    </a:cubicBezTo>
                    <a:cubicBezTo>
                      <a:pt x="60" y="3303"/>
                      <a:pt x="1" y="3374"/>
                      <a:pt x="1" y="3469"/>
                    </a:cubicBezTo>
                    <a:cubicBezTo>
                      <a:pt x="13" y="3553"/>
                      <a:pt x="72" y="3612"/>
                      <a:pt x="167" y="3612"/>
                    </a:cubicBezTo>
                    <a:lnTo>
                      <a:pt x="179" y="3612"/>
                    </a:lnTo>
                    <a:cubicBezTo>
                      <a:pt x="1989" y="3422"/>
                      <a:pt x="3442" y="1993"/>
                      <a:pt x="3620" y="183"/>
                    </a:cubicBezTo>
                    <a:cubicBezTo>
                      <a:pt x="3632" y="88"/>
                      <a:pt x="3561" y="17"/>
                      <a:pt x="3465" y="5"/>
                    </a:cubicBezTo>
                    <a:cubicBezTo>
                      <a:pt x="3454" y="2"/>
                      <a:pt x="3443" y="0"/>
                      <a:pt x="34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" name="Google Shape;221;p36"/>
          <p:cNvSpPr txBox="1">
            <a:spLocks/>
          </p:cNvSpPr>
          <p:nvPr/>
        </p:nvSpPr>
        <p:spPr>
          <a:xfrm>
            <a:off x="334897" y="1961881"/>
            <a:ext cx="6099040" cy="886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100" dirty="0" smtClean="0"/>
              <a:t>Contain 30.000 Customers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 smtClean="0"/>
              <a:t>Limit Average Credit Card 167.484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 smtClean="0"/>
              <a:t>Most client education Grad School &amp; </a:t>
            </a:r>
            <a:r>
              <a:rPr lang="en-US" sz="1100" dirty="0" err="1" smtClean="0"/>
              <a:t>Univ</a:t>
            </a:r>
            <a:endParaRPr lang="en-US" sz="11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/>
              <a:t>Marital status 75% Single </a:t>
            </a:r>
            <a:r>
              <a:rPr lang="en-US" sz="1100" dirty="0" smtClean="0"/>
              <a:t>&amp; 25</a:t>
            </a:r>
            <a:r>
              <a:rPr lang="en-US" sz="1100" dirty="0"/>
              <a:t>% </a:t>
            </a:r>
            <a:r>
              <a:rPr lang="en-US" sz="1100" dirty="0" smtClean="0"/>
              <a:t>Married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 smtClean="0"/>
              <a:t>Average Age 35 years old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100" dirty="0" smtClean="0"/>
              <a:t>No Missing Value</a:t>
            </a:r>
            <a:endParaRPr lang="en-US" sz="1100" dirty="0"/>
          </a:p>
          <a:p>
            <a:pPr>
              <a:buFont typeface="Arial" panose="020B0604020202020204" pitchFamily="34" charset="0"/>
              <a:buChar char="•"/>
            </a:pPr>
            <a:endParaRPr lang="en-US" sz="1100" dirty="0" smtClean="0"/>
          </a:p>
        </p:txBody>
      </p:sp>
      <p:sp>
        <p:nvSpPr>
          <p:cNvPr id="59" name="Google Shape;221;p36"/>
          <p:cNvSpPr txBox="1">
            <a:spLocks/>
          </p:cNvSpPr>
          <p:nvPr/>
        </p:nvSpPr>
        <p:spPr>
          <a:xfrm>
            <a:off x="2535436" y="3888394"/>
            <a:ext cx="6099040" cy="886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r>
              <a:rPr lang="en-US" sz="1100" dirty="0"/>
              <a:t>Possible drop </a:t>
            </a:r>
            <a:r>
              <a:rPr lang="en-US" sz="1100" dirty="0" smtClean="0"/>
              <a:t>Column ID</a:t>
            </a:r>
          </a:p>
          <a:p>
            <a:r>
              <a:rPr lang="en-US" sz="1100" dirty="0" smtClean="0"/>
              <a:t>Target Column </a:t>
            </a:r>
            <a:r>
              <a:rPr lang="en-US" sz="1100" dirty="0" err="1" smtClean="0"/>
              <a:t>default.payment.next.month</a:t>
            </a:r>
            <a:endParaRPr lang="en-US" sz="1100" dirty="0" smtClean="0"/>
          </a:p>
          <a:p>
            <a:r>
              <a:rPr lang="en-US" sz="1100" dirty="0" smtClean="0"/>
              <a:t>Target Columns mean 0.22 , means 22% default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>
            <a:spLocks noGrp="1"/>
          </p:cNvSpPr>
          <p:nvPr>
            <p:ph type="ctrTitle"/>
          </p:nvPr>
        </p:nvSpPr>
        <p:spPr>
          <a:xfrm flipH="1">
            <a:off x="2838982" y="1927539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3F3F3"/>
                </a:solidFill>
              </a:rPr>
              <a:t>Data Cleansing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256" name="Google Shape;256;p38"/>
          <p:cNvSpPr txBox="1">
            <a:spLocks noGrp="1"/>
          </p:cNvSpPr>
          <p:nvPr>
            <p:ph type="title" idx="2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02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403;p44"/>
          <p:cNvPicPr preferRelativeResize="0"/>
          <p:nvPr/>
        </p:nvPicPr>
        <p:blipFill rotWithShape="1">
          <a:blip r:embed="rId3">
            <a:alphaModFix/>
          </a:blip>
          <a:srcRect l="2125" r="2125"/>
          <a:stretch/>
        </p:blipFill>
        <p:spPr>
          <a:xfrm>
            <a:off x="-2252455" y="1582247"/>
            <a:ext cx="5108589" cy="3002845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1"/>
          <p:cNvSpPr/>
          <p:nvPr/>
        </p:nvSpPr>
        <p:spPr>
          <a:xfrm>
            <a:off x="1929650" y="1163175"/>
            <a:ext cx="7422900" cy="3296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41"/>
          <p:cNvSpPr txBox="1"/>
          <p:nvPr/>
        </p:nvSpPr>
        <p:spPr>
          <a:xfrm>
            <a:off x="3400172" y="1893312"/>
            <a:ext cx="24858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 smtClean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Droping Column ID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40" name="Google Shape;340;p41"/>
          <p:cNvSpPr txBox="1"/>
          <p:nvPr/>
        </p:nvSpPr>
        <p:spPr>
          <a:xfrm>
            <a:off x="3400171" y="2449630"/>
            <a:ext cx="2778755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 smtClean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Renaming columns target from default.payment.next.month -&gt; defauly_pay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341" name="Google Shape;341;p41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6839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Data Cleaning</a:t>
            </a:r>
            <a:endParaRPr dirty="0"/>
          </a:p>
        </p:txBody>
      </p:sp>
      <p:sp>
        <p:nvSpPr>
          <p:cNvPr id="18" name="Google Shape;340;p41"/>
          <p:cNvSpPr txBox="1"/>
          <p:nvPr/>
        </p:nvSpPr>
        <p:spPr>
          <a:xfrm>
            <a:off x="3400170" y="2888978"/>
            <a:ext cx="2778755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 smtClean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Renaming columns Pay_0 -&gt; Pay_1 for better sequence columns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" name="Google Shape;338;p41"/>
          <p:cNvSpPr txBox="1"/>
          <p:nvPr/>
        </p:nvSpPr>
        <p:spPr>
          <a:xfrm>
            <a:off x="3400169" y="3194260"/>
            <a:ext cx="2485800" cy="8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35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 smtClean="0">
              <a:solidFill>
                <a:schemeClr val="dk1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 smtClean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Simplified column marriage and educations from unknown to column others, because had similar value</a:t>
            </a:r>
            <a:endParaRPr sz="1000"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21" name="Google Shape;10590;p74"/>
          <p:cNvGrpSpPr/>
          <p:nvPr/>
        </p:nvGrpSpPr>
        <p:grpSpPr>
          <a:xfrm>
            <a:off x="2132450" y="899025"/>
            <a:ext cx="1203945" cy="1210350"/>
            <a:chOff x="3095745" y="3805393"/>
            <a:chExt cx="352840" cy="354717"/>
          </a:xfrm>
          <a:solidFill>
            <a:schemeClr val="tx1"/>
          </a:solidFill>
        </p:grpSpPr>
        <p:sp>
          <p:nvSpPr>
            <p:cNvPr id="22" name="Google Shape;10591;p74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592;p74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593;p74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594;p74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595;p74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596;p74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49"/>
          <p:cNvSpPr txBox="1">
            <a:spLocks noGrp="1"/>
          </p:cNvSpPr>
          <p:nvPr>
            <p:ph type="ctrTitle"/>
          </p:nvPr>
        </p:nvSpPr>
        <p:spPr>
          <a:xfrm flipH="1">
            <a:off x="2609225" y="2243225"/>
            <a:ext cx="28767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s" dirty="0"/>
              <a:t>Exploratory Data Analysis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577" name="Google Shape;577;p49"/>
          <p:cNvSpPr txBox="1">
            <a:spLocks noGrp="1"/>
          </p:cNvSpPr>
          <p:nvPr>
            <p:ph type="title" idx="2"/>
          </p:nvPr>
        </p:nvSpPr>
        <p:spPr>
          <a:xfrm flipH="1">
            <a:off x="3514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3F3F3"/>
                </a:solidFill>
              </a:rPr>
              <a:t>03</a:t>
            </a: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434343"/>
      </a:accent1>
      <a:accent2>
        <a:srgbClr val="434343"/>
      </a:accent2>
      <a:accent3>
        <a:srgbClr val="434343"/>
      </a:accent3>
      <a:accent4>
        <a:srgbClr val="434343"/>
      </a:accent4>
      <a:accent5>
        <a:srgbClr val="434343"/>
      </a:accent5>
      <a:accent6>
        <a:srgbClr val="43434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</TotalTime>
  <Words>575</Words>
  <Application>Microsoft Office PowerPoint</Application>
  <PresentationFormat>On-screen Show (16:9)</PresentationFormat>
  <Paragraphs>135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DM Serif Display</vt:lpstr>
      <vt:lpstr>Arial</vt:lpstr>
      <vt:lpstr>Montserrat</vt:lpstr>
      <vt:lpstr>Open Sans Light</vt:lpstr>
      <vt:lpstr>Fira Sans Extra Condensed Medium</vt:lpstr>
      <vt:lpstr>Invesment Business Plan by Slidego</vt:lpstr>
      <vt:lpstr>Customer Default Credit Card</vt:lpstr>
      <vt:lpstr>Exploratory Data Analysis</vt:lpstr>
      <vt:lpstr>Objective</vt:lpstr>
      <vt:lpstr>Data Preparations &amp; Understanding</vt:lpstr>
      <vt:lpstr>About the Data</vt:lpstr>
      <vt:lpstr>Data Understanding</vt:lpstr>
      <vt:lpstr>Data Cleansing</vt:lpstr>
      <vt:lpstr>Data Cleaning</vt:lpstr>
      <vt:lpstr>Exploratory Data Analysis</vt:lpstr>
      <vt:lpstr>Target Feature Analysis</vt:lpstr>
      <vt:lpstr>Correlation Analysis</vt:lpstr>
      <vt:lpstr>Target Feature Analysis vs Categorial Feature </vt:lpstr>
      <vt:lpstr>Target Feature Analysis vs Limit Balance </vt:lpstr>
      <vt:lpstr>Target Feature Analysis vs Limit Balance </vt:lpstr>
      <vt:lpstr>Modelling</vt:lpstr>
      <vt:lpstr>Modelling</vt:lpstr>
      <vt:lpstr>Shap Feature Importance by best Model</vt:lpstr>
      <vt:lpstr>Conclusion</vt:lpstr>
      <vt:lpstr>Conclusion</vt:lpstr>
      <vt:lpstr>Thank You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Investment Business Plan</dc:title>
  <dc:creator>HP</dc:creator>
  <cp:lastModifiedBy>HP</cp:lastModifiedBy>
  <cp:revision>41</cp:revision>
  <dcterms:modified xsi:type="dcterms:W3CDTF">2022-02-27T05:23:18Z</dcterms:modified>
</cp:coreProperties>
</file>